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5.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6.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7.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8.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9.xml" ContentType="application/vnd.openxmlformats-officedocument.theme+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theme/theme10.xml" ContentType="application/vnd.openxmlformats-officedocument.theme+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11.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12.xml" ContentType="application/vnd.openxmlformats-officedocument.theme+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theme/theme13.xml" ContentType="application/vnd.openxmlformats-officedocument.theme+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1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15.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theme/theme16.xml" ContentType="application/vnd.openxmlformats-officedocument.theme+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theme/theme17.xml" ContentType="application/vnd.openxmlformats-officedocument.theme+xml"/>
  <Override PartName="/ppt/slideLayouts/slideLayout624.xml" ContentType="application/vnd.openxmlformats-officedocument.presentationml.slideLayout+xml"/>
  <Override PartName="/ppt/theme/theme18.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 id="2147485332" r:id="rId16"/>
    <p:sldMasterId id="2147485356" r:id="rId17"/>
    <p:sldMasterId id="2147485362" r:id="rId18"/>
    <p:sldMasterId id="2147485374" r:id="rId19"/>
    <p:sldMasterId id="2147485460" r:id="rId20"/>
    <p:sldMasterId id="2147485470" r:id="rId21"/>
    <p:sldMasterId id="2147485472" r:id="rId22"/>
  </p:sldMasterIdLst>
  <p:notesMasterIdLst>
    <p:notesMasterId r:id="rId128"/>
  </p:notesMasterIdLst>
  <p:handoutMasterIdLst>
    <p:handoutMasterId r:id="rId129"/>
  </p:handoutMasterIdLst>
  <p:sldIdLst>
    <p:sldId id="2147469997" r:id="rId23"/>
    <p:sldId id="2147470039" r:id="rId24"/>
    <p:sldId id="2147477909" r:id="rId25"/>
    <p:sldId id="2147480991" r:id="rId26"/>
    <p:sldId id="257" r:id="rId27"/>
    <p:sldId id="2147470073" r:id="rId28"/>
    <p:sldId id="567" r:id="rId29"/>
    <p:sldId id="566" r:id="rId30"/>
    <p:sldId id="263" r:id="rId31"/>
    <p:sldId id="2147477989" r:id="rId32"/>
    <p:sldId id="2147480992" r:id="rId33"/>
    <p:sldId id="2147469889" r:id="rId34"/>
    <p:sldId id="2147469890" r:id="rId35"/>
    <p:sldId id="2147481033" r:id="rId36"/>
    <p:sldId id="2134805401" r:id="rId37"/>
    <p:sldId id="2147480993" r:id="rId38"/>
    <p:sldId id="2147470072" r:id="rId39"/>
    <p:sldId id="2147470071" r:id="rId40"/>
    <p:sldId id="2147480994" r:id="rId41"/>
    <p:sldId id="2147470029" r:id="rId42"/>
    <p:sldId id="2147480998" r:id="rId43"/>
    <p:sldId id="2147470063" r:id="rId44"/>
    <p:sldId id="2147480999" r:id="rId45"/>
    <p:sldId id="2147478410" r:id="rId46"/>
    <p:sldId id="2147481027" r:id="rId47"/>
    <p:sldId id="2147481020" r:id="rId48"/>
    <p:sldId id="2147481021" r:id="rId49"/>
    <p:sldId id="2147481022" r:id="rId50"/>
    <p:sldId id="2147481028" r:id="rId51"/>
    <p:sldId id="2361" r:id="rId52"/>
    <p:sldId id="2147481023" r:id="rId53"/>
    <p:sldId id="2134805399" r:id="rId54"/>
    <p:sldId id="2147480995" r:id="rId55"/>
    <p:sldId id="2147470031" r:id="rId56"/>
    <p:sldId id="452" r:id="rId57"/>
    <p:sldId id="2134805322" r:id="rId58"/>
    <p:sldId id="2147480996" r:id="rId59"/>
    <p:sldId id="2147481024" r:id="rId60"/>
    <p:sldId id="2147480988" r:id="rId61"/>
    <p:sldId id="285" r:id="rId62"/>
    <p:sldId id="2147481019" r:id="rId63"/>
    <p:sldId id="2147481029" r:id="rId64"/>
    <p:sldId id="2134805336" r:id="rId65"/>
    <p:sldId id="2134805397" r:id="rId66"/>
    <p:sldId id="2147469963" r:id="rId67"/>
    <p:sldId id="2147469902" r:id="rId68"/>
    <p:sldId id="2134805398" r:id="rId69"/>
    <p:sldId id="2147469900" r:id="rId70"/>
    <p:sldId id="2147469903" r:id="rId71"/>
    <p:sldId id="2147469925" r:id="rId72"/>
    <p:sldId id="2147481030" r:id="rId73"/>
    <p:sldId id="2147470025" r:id="rId74"/>
    <p:sldId id="2147481031" r:id="rId75"/>
    <p:sldId id="2147469982" r:id="rId76"/>
    <p:sldId id="2147470034" r:id="rId77"/>
    <p:sldId id="2147470036" r:id="rId78"/>
    <p:sldId id="2147480997" r:id="rId79"/>
    <p:sldId id="2147470049" r:id="rId80"/>
    <p:sldId id="2147470033" r:id="rId81"/>
    <p:sldId id="2134805309" r:id="rId82"/>
    <p:sldId id="2147481003" r:id="rId83"/>
    <p:sldId id="2076137857" r:id="rId84"/>
    <p:sldId id="2134805313" r:id="rId85"/>
    <p:sldId id="2134805314" r:id="rId86"/>
    <p:sldId id="2147481004" r:id="rId87"/>
    <p:sldId id="2147470007" r:id="rId88"/>
    <p:sldId id="2147470008" r:id="rId89"/>
    <p:sldId id="2147481006" r:id="rId90"/>
    <p:sldId id="2147481005" r:id="rId91"/>
    <p:sldId id="265" r:id="rId92"/>
    <p:sldId id="267" r:id="rId93"/>
    <p:sldId id="269" r:id="rId94"/>
    <p:sldId id="268" r:id="rId95"/>
    <p:sldId id="278" r:id="rId96"/>
    <p:sldId id="271" r:id="rId97"/>
    <p:sldId id="281" r:id="rId98"/>
    <p:sldId id="256" r:id="rId99"/>
    <p:sldId id="259" r:id="rId100"/>
    <p:sldId id="258" r:id="rId101"/>
    <p:sldId id="261" r:id="rId102"/>
    <p:sldId id="262" r:id="rId103"/>
    <p:sldId id="2147481001" r:id="rId104"/>
    <p:sldId id="2147481002" r:id="rId105"/>
    <p:sldId id="264" r:id="rId106"/>
    <p:sldId id="286" r:id="rId107"/>
    <p:sldId id="282" r:id="rId108"/>
    <p:sldId id="266" r:id="rId109"/>
    <p:sldId id="283" r:id="rId110"/>
    <p:sldId id="2147470042" r:id="rId111"/>
    <p:sldId id="2147470045" r:id="rId112"/>
    <p:sldId id="2147470043" r:id="rId113"/>
    <p:sldId id="2147470053" r:id="rId114"/>
    <p:sldId id="2147470057" r:id="rId115"/>
    <p:sldId id="2147470062" r:id="rId116"/>
    <p:sldId id="2147470048" r:id="rId117"/>
    <p:sldId id="2147470059" r:id="rId118"/>
    <p:sldId id="2147481032" r:id="rId119"/>
    <p:sldId id="2147470074" r:id="rId120"/>
    <p:sldId id="280" r:id="rId121"/>
    <p:sldId id="2147481026" r:id="rId122"/>
    <p:sldId id="2147481017" r:id="rId123"/>
    <p:sldId id="2076137995" r:id="rId124"/>
    <p:sldId id="2147480288" r:id="rId125"/>
    <p:sldId id="568" r:id="rId126"/>
    <p:sldId id="2147480399" r:id="rId127"/>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47470039"/>
            <p14:sldId id="2147477909"/>
            <p14:sldId id="2147480991"/>
          </p14:sldIdLst>
        </p14:section>
        <p14:section name="Agenda" id="{EC196F7E-C66C-4E6D-A529-F29F08460426}">
          <p14:sldIdLst>
            <p14:sldId id="257"/>
            <p14:sldId id="2147470073"/>
            <p14:sldId id="567"/>
            <p14:sldId id="566"/>
          </p14:sldIdLst>
        </p14:section>
        <p14:section name="Fabric overview" id="{17D23673-FF53-4FEE-8767-CEFB2015B419}">
          <p14:sldIdLst>
            <p14:sldId id="263"/>
            <p14:sldId id="2147477989"/>
            <p14:sldId id="2147480992"/>
            <p14:sldId id="2147469889"/>
            <p14:sldId id="2147469890"/>
            <p14:sldId id="2147481033"/>
          </p14:sldIdLst>
        </p14:section>
        <p14:section name="Separating development" id="{10D934F9-88E4-4DF7-9315-DFFE38B6EFA3}">
          <p14:sldIdLst>
            <p14:sldId id="2134805401"/>
          </p14:sldIdLst>
        </p14:section>
        <p14:section name="Agenda" id="{892A2FA2-7EBF-4617-A5A2-213D0FAF2FE3}">
          <p14:sldIdLst>
            <p14:sldId id="2147480993"/>
            <p14:sldId id="2147470072"/>
            <p14:sldId id="2147470071"/>
          </p14:sldIdLst>
        </p14:section>
        <p14:section name="Data preparation" id="{904B9ABC-98F1-4890-9D79-4C16FA581388}">
          <p14:sldIdLst>
            <p14:sldId id="2147480994"/>
            <p14:sldId id="2147470029"/>
            <p14:sldId id="2147480998"/>
            <p14:sldId id="2147470063"/>
            <p14:sldId id="2147480999"/>
            <p14:sldId id="2147478410"/>
            <p14:sldId id="2147481027"/>
            <p14:sldId id="2147481020"/>
            <p14:sldId id="2147481021"/>
            <p14:sldId id="2147481022"/>
            <p14:sldId id="2147481028"/>
            <p14:sldId id="2361"/>
            <p14:sldId id="2147481023"/>
            <p14:sldId id="2134805399"/>
          </p14:sldIdLst>
        </p14:section>
        <p14:section name="Data modeling" id="{AD366B8C-F16F-420F-85F1-90974D88BCE4}">
          <p14:sldIdLst>
            <p14:sldId id="2147480995"/>
            <p14:sldId id="2147470031"/>
            <p14:sldId id="452"/>
            <p14:sldId id="2134805322"/>
            <p14:sldId id="2147480996"/>
            <p14:sldId id="2147481024"/>
            <p14:sldId id="2147480988"/>
            <p14:sldId id="285"/>
            <p14:sldId id="2147481019"/>
            <p14:sldId id="2147481029"/>
            <p14:sldId id="2134805336"/>
            <p14:sldId id="2134805397"/>
            <p14:sldId id="2147469963"/>
            <p14:sldId id="2147469902"/>
            <p14:sldId id="2134805398"/>
            <p14:sldId id="2147469900"/>
            <p14:sldId id="2147469903"/>
            <p14:sldId id="2147469925"/>
            <p14:sldId id="2147481030"/>
            <p14:sldId id="2147470025"/>
            <p14:sldId id="2147481031"/>
            <p14:sldId id="2147469982"/>
            <p14:sldId id="2147470034"/>
            <p14:sldId id="2147470036"/>
          </p14:sldIdLst>
        </p14:section>
        <p14:section name="Data visualization" id="{341DC7CA-8F44-4A1D-9531-13BBE3EB2D50}">
          <p14:sldIdLst>
            <p14:sldId id="2147480997"/>
            <p14:sldId id="2147470049"/>
            <p14:sldId id="2147470033"/>
            <p14:sldId id="2134805309"/>
            <p14:sldId id="2147481003"/>
            <p14:sldId id="2076137857"/>
            <p14:sldId id="2134805313"/>
            <p14:sldId id="2134805314"/>
            <p14:sldId id="2147481004"/>
            <p14:sldId id="2147470007"/>
            <p14:sldId id="2147470008"/>
            <p14:sldId id="2147481006"/>
            <p14:sldId id="2147481005"/>
            <p14:sldId id="265"/>
            <p14:sldId id="267"/>
            <p14:sldId id="269"/>
            <p14:sldId id="268"/>
            <p14:sldId id="278"/>
            <p14:sldId id="271"/>
            <p14:sldId id="281"/>
            <p14:sldId id="256"/>
            <p14:sldId id="259"/>
            <p14:sldId id="258"/>
            <p14:sldId id="261"/>
            <p14:sldId id="262"/>
            <p14:sldId id="2147481001"/>
            <p14:sldId id="2147481002"/>
            <p14:sldId id="264"/>
            <p14:sldId id="286"/>
            <p14:sldId id="282"/>
            <p14:sldId id="266"/>
            <p14:sldId id="283"/>
            <p14:sldId id="2147470042"/>
            <p14:sldId id="2147470045"/>
            <p14:sldId id="2147470043"/>
            <p14:sldId id="2147470053"/>
            <p14:sldId id="2147470057"/>
            <p14:sldId id="2147470062"/>
            <p14:sldId id="2147470048"/>
            <p14:sldId id="2147470059"/>
            <p14:sldId id="2147481032"/>
          </p14:sldIdLst>
        </p14:section>
        <p14:section name="Closing" id="{97E2F40F-73BB-4077-8981-D628C536B964}">
          <p14:sldIdLst>
            <p14:sldId id="2147470074"/>
            <p14:sldId id="280"/>
            <p14:sldId id="2147481026"/>
            <p14:sldId id="2147481017"/>
            <p14:sldId id="2076137995"/>
            <p14:sldId id="2147480288"/>
            <p14:sldId id="568"/>
            <p14:sldId id="21474803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B64DD3"/>
    <a:srgbClr val="DC4061"/>
    <a:srgbClr val="FFFFFF"/>
    <a:srgbClr val="117865"/>
    <a:srgbClr val="FAFAFA"/>
    <a:srgbClr val="42766C"/>
    <a:srgbClr val="3ABB9F"/>
    <a:srgbClr val="F2C811"/>
    <a:srgbClr val="EF9A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BDDDDC-3A4F-4705-940F-7ACB033C82A5}" v="573" dt="2023-10-03T23:00:48.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3" autoAdjust="0"/>
    <p:restoredTop sz="94660"/>
  </p:normalViewPr>
  <p:slideViewPr>
    <p:cSldViewPr snapToGrid="0">
      <p:cViewPr varScale="1">
        <p:scale>
          <a:sx n="149" d="100"/>
          <a:sy n="149" d="100"/>
        </p:scale>
        <p:origin x="404" y="9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5.xml"/><Relationship Id="rId21" Type="http://schemas.openxmlformats.org/officeDocument/2006/relationships/slideMaster" Target="slideMasters/slideMaster18.xml"/><Relationship Id="rId42" Type="http://schemas.openxmlformats.org/officeDocument/2006/relationships/slide" Target="slides/slide20.xml"/><Relationship Id="rId63" Type="http://schemas.openxmlformats.org/officeDocument/2006/relationships/slide" Target="slides/slide41.xml"/><Relationship Id="rId84" Type="http://schemas.openxmlformats.org/officeDocument/2006/relationships/slide" Target="slides/slide62.xml"/><Relationship Id="rId16" Type="http://schemas.openxmlformats.org/officeDocument/2006/relationships/slideMaster" Target="slideMasters/slideMaster13.xml"/><Relationship Id="rId107" Type="http://schemas.openxmlformats.org/officeDocument/2006/relationships/slide" Target="slides/slide85.xml"/><Relationship Id="rId11" Type="http://schemas.openxmlformats.org/officeDocument/2006/relationships/slideMaster" Target="slideMasters/slideMaster8.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slide" Target="slides/slide31.xml"/><Relationship Id="rId58" Type="http://schemas.openxmlformats.org/officeDocument/2006/relationships/slide" Target="slides/slide36.xml"/><Relationship Id="rId74" Type="http://schemas.openxmlformats.org/officeDocument/2006/relationships/slide" Target="slides/slide52.xml"/><Relationship Id="rId79" Type="http://schemas.openxmlformats.org/officeDocument/2006/relationships/slide" Target="slides/slide57.xml"/><Relationship Id="rId102" Type="http://schemas.openxmlformats.org/officeDocument/2006/relationships/slide" Target="slides/slide80.xml"/><Relationship Id="rId123" Type="http://schemas.openxmlformats.org/officeDocument/2006/relationships/slide" Target="slides/slide101.xml"/><Relationship Id="rId128"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68.xml"/><Relationship Id="rId95" Type="http://schemas.openxmlformats.org/officeDocument/2006/relationships/slide" Target="slides/slide73.xml"/><Relationship Id="rId22" Type="http://schemas.openxmlformats.org/officeDocument/2006/relationships/slideMaster" Target="slideMasters/slideMaster19.xml"/><Relationship Id="rId27" Type="http://schemas.openxmlformats.org/officeDocument/2006/relationships/slide" Target="slides/slide5.xml"/><Relationship Id="rId43" Type="http://schemas.openxmlformats.org/officeDocument/2006/relationships/slide" Target="slides/slide21.xml"/><Relationship Id="rId48" Type="http://schemas.openxmlformats.org/officeDocument/2006/relationships/slide" Target="slides/slide26.xml"/><Relationship Id="rId64" Type="http://schemas.openxmlformats.org/officeDocument/2006/relationships/slide" Target="slides/slide42.xml"/><Relationship Id="rId69" Type="http://schemas.openxmlformats.org/officeDocument/2006/relationships/slide" Target="slides/slide47.xml"/><Relationship Id="rId113" Type="http://schemas.openxmlformats.org/officeDocument/2006/relationships/slide" Target="slides/slide91.xml"/><Relationship Id="rId118" Type="http://schemas.openxmlformats.org/officeDocument/2006/relationships/slide" Target="slides/slide96.xml"/><Relationship Id="rId134" Type="http://schemas.openxmlformats.org/officeDocument/2006/relationships/tableStyles" Target="tableStyles.xml"/><Relationship Id="rId80" Type="http://schemas.openxmlformats.org/officeDocument/2006/relationships/slide" Target="slides/slide58.xml"/><Relationship Id="rId85" Type="http://schemas.openxmlformats.org/officeDocument/2006/relationships/slide" Target="slides/slide6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1.xml"/><Relationship Id="rId38" Type="http://schemas.openxmlformats.org/officeDocument/2006/relationships/slide" Target="slides/slide16.xml"/><Relationship Id="rId59" Type="http://schemas.openxmlformats.org/officeDocument/2006/relationships/slide" Target="slides/slide37.xml"/><Relationship Id="rId103" Type="http://schemas.openxmlformats.org/officeDocument/2006/relationships/slide" Target="slides/slide81.xml"/><Relationship Id="rId108" Type="http://schemas.openxmlformats.org/officeDocument/2006/relationships/slide" Target="slides/slide86.xml"/><Relationship Id="rId124" Type="http://schemas.openxmlformats.org/officeDocument/2006/relationships/slide" Target="slides/slide102.xml"/><Relationship Id="rId129" Type="http://schemas.openxmlformats.org/officeDocument/2006/relationships/handoutMaster" Target="handoutMasters/handoutMaster1.xml"/><Relationship Id="rId54" Type="http://schemas.openxmlformats.org/officeDocument/2006/relationships/slide" Target="slides/slide32.xml"/><Relationship Id="rId70" Type="http://schemas.openxmlformats.org/officeDocument/2006/relationships/slide" Target="slides/slide48.xml"/><Relationship Id="rId75" Type="http://schemas.openxmlformats.org/officeDocument/2006/relationships/slide" Target="slides/slide53.xml"/><Relationship Id="rId91" Type="http://schemas.openxmlformats.org/officeDocument/2006/relationships/slide" Target="slides/slide69.xml"/><Relationship Id="rId96" Type="http://schemas.openxmlformats.org/officeDocument/2006/relationships/slide" Target="slides/slide7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xml"/><Relationship Id="rId28" Type="http://schemas.openxmlformats.org/officeDocument/2006/relationships/slide" Target="slides/slide6.xml"/><Relationship Id="rId49" Type="http://schemas.openxmlformats.org/officeDocument/2006/relationships/slide" Target="slides/slide27.xml"/><Relationship Id="rId114" Type="http://schemas.openxmlformats.org/officeDocument/2006/relationships/slide" Target="slides/slide92.xml"/><Relationship Id="rId119" Type="http://schemas.openxmlformats.org/officeDocument/2006/relationships/slide" Target="slides/slide97.xml"/><Relationship Id="rId44" Type="http://schemas.openxmlformats.org/officeDocument/2006/relationships/slide" Target="slides/slide22.xml"/><Relationship Id="rId60" Type="http://schemas.openxmlformats.org/officeDocument/2006/relationships/slide" Target="slides/slide38.xml"/><Relationship Id="rId65" Type="http://schemas.openxmlformats.org/officeDocument/2006/relationships/slide" Target="slides/slide43.xml"/><Relationship Id="rId81" Type="http://schemas.openxmlformats.org/officeDocument/2006/relationships/slide" Target="slides/slide59.xml"/><Relationship Id="rId86" Type="http://schemas.openxmlformats.org/officeDocument/2006/relationships/slide" Target="slides/slide64.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109" Type="http://schemas.openxmlformats.org/officeDocument/2006/relationships/slide" Target="slides/slide8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slide" Target="slides/slide82.xml"/><Relationship Id="rId120" Type="http://schemas.openxmlformats.org/officeDocument/2006/relationships/slide" Target="slides/slide98.xml"/><Relationship Id="rId125" Type="http://schemas.openxmlformats.org/officeDocument/2006/relationships/slide" Target="slides/slide103.xml"/><Relationship Id="rId7" Type="http://schemas.openxmlformats.org/officeDocument/2006/relationships/slideMaster" Target="slideMasters/slideMaster4.xml"/><Relationship Id="rId71" Type="http://schemas.openxmlformats.org/officeDocument/2006/relationships/slide" Target="slides/slide49.xml"/><Relationship Id="rId92" Type="http://schemas.openxmlformats.org/officeDocument/2006/relationships/slide" Target="slides/slide70.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110" Type="http://schemas.openxmlformats.org/officeDocument/2006/relationships/slide" Target="slides/slide88.xml"/><Relationship Id="rId115" Type="http://schemas.openxmlformats.org/officeDocument/2006/relationships/slide" Target="slides/slide93.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39.xml"/><Relationship Id="rId82" Type="http://schemas.openxmlformats.org/officeDocument/2006/relationships/slide" Target="slides/slide60.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8.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slide" Target="slides/slide83.xml"/><Relationship Id="rId126" Type="http://schemas.openxmlformats.org/officeDocument/2006/relationships/slide" Target="slides/slide104.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93" Type="http://schemas.openxmlformats.org/officeDocument/2006/relationships/slide" Target="slides/slide71.xml"/><Relationship Id="rId98" Type="http://schemas.openxmlformats.org/officeDocument/2006/relationships/slide" Target="slides/slide76.xml"/><Relationship Id="rId121" Type="http://schemas.openxmlformats.org/officeDocument/2006/relationships/slide" Target="slides/slide99.xml"/><Relationship Id="rId3" Type="http://schemas.openxmlformats.org/officeDocument/2006/relationships/customXml" Target="../customXml/item3.xml"/><Relationship Id="rId25" Type="http://schemas.openxmlformats.org/officeDocument/2006/relationships/slide" Target="slides/slide3.xml"/><Relationship Id="rId46" Type="http://schemas.openxmlformats.org/officeDocument/2006/relationships/slide" Target="slides/slide24.xml"/><Relationship Id="rId67" Type="http://schemas.openxmlformats.org/officeDocument/2006/relationships/slide" Target="slides/slide45.xml"/><Relationship Id="rId116" Type="http://schemas.openxmlformats.org/officeDocument/2006/relationships/slide" Target="slides/slide94.xml"/><Relationship Id="rId20" Type="http://schemas.openxmlformats.org/officeDocument/2006/relationships/slideMaster" Target="slideMasters/slideMaster17.xml"/><Relationship Id="rId41" Type="http://schemas.openxmlformats.org/officeDocument/2006/relationships/slide" Target="slides/slide19.xml"/><Relationship Id="rId62" Type="http://schemas.openxmlformats.org/officeDocument/2006/relationships/slide" Target="slides/slide40.xml"/><Relationship Id="rId83" Type="http://schemas.openxmlformats.org/officeDocument/2006/relationships/slide" Target="slides/slide61.xml"/><Relationship Id="rId88" Type="http://schemas.openxmlformats.org/officeDocument/2006/relationships/slide" Target="slides/slide66.xml"/><Relationship Id="rId111" Type="http://schemas.openxmlformats.org/officeDocument/2006/relationships/slide" Target="slides/slide89.xml"/><Relationship Id="rId132" Type="http://schemas.openxmlformats.org/officeDocument/2006/relationships/viewProps" Target="viewProps.xml"/><Relationship Id="rId15" Type="http://schemas.openxmlformats.org/officeDocument/2006/relationships/slideMaster" Target="slideMasters/slideMaster12.xml"/><Relationship Id="rId36" Type="http://schemas.openxmlformats.org/officeDocument/2006/relationships/slide" Target="slides/slide14.xml"/><Relationship Id="rId57" Type="http://schemas.openxmlformats.org/officeDocument/2006/relationships/slide" Target="slides/slide35.xml"/><Relationship Id="rId106" Type="http://schemas.openxmlformats.org/officeDocument/2006/relationships/slide" Target="slides/slide84.xml"/><Relationship Id="rId127" Type="http://schemas.openxmlformats.org/officeDocument/2006/relationships/slide" Target="slides/slide105.xml"/><Relationship Id="rId10" Type="http://schemas.openxmlformats.org/officeDocument/2006/relationships/slideMaster" Target="slideMasters/slideMaster7.xml"/><Relationship Id="rId31" Type="http://schemas.openxmlformats.org/officeDocument/2006/relationships/slide" Target="slides/slide9.xml"/><Relationship Id="rId52" Type="http://schemas.openxmlformats.org/officeDocument/2006/relationships/slide" Target="slides/slide30.xml"/><Relationship Id="rId73" Type="http://schemas.openxmlformats.org/officeDocument/2006/relationships/slide" Target="slides/slide51.xml"/><Relationship Id="rId78" Type="http://schemas.openxmlformats.org/officeDocument/2006/relationships/slide" Target="slides/slide56.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122" Type="http://schemas.openxmlformats.org/officeDocument/2006/relationships/slide" Target="slides/slide100.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4.xml"/><Relationship Id="rId47" Type="http://schemas.openxmlformats.org/officeDocument/2006/relationships/slide" Target="slides/slide25.xml"/><Relationship Id="rId68" Type="http://schemas.openxmlformats.org/officeDocument/2006/relationships/slide" Target="slides/slide46.xml"/><Relationship Id="rId89" Type="http://schemas.openxmlformats.org/officeDocument/2006/relationships/slide" Target="slides/slide67.xml"/><Relationship Id="rId112" Type="http://schemas.openxmlformats.org/officeDocument/2006/relationships/slide" Target="slides/slide90.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305745D3-BD7C-44D1-A49A-FBADA0ECD7C8}"/>
    <pc:docChg chg="delSld delSection modSection">
      <pc:chgData name="Alex Powers" userId="ae4a1fc7-4395-46d3-b2f1-3b3c37036ad1" providerId="ADAL" clId="{305745D3-BD7C-44D1-A49A-FBADA0ECD7C8}" dt="2023-10-03T23:03:25.013" v="1" actId="17851"/>
      <pc:docMkLst>
        <pc:docMk/>
      </pc:docMkLst>
      <pc:sldChg chg="del">
        <pc:chgData name="Alex Powers" userId="ae4a1fc7-4395-46d3-b2f1-3b3c37036ad1" providerId="ADAL" clId="{305745D3-BD7C-44D1-A49A-FBADA0ECD7C8}" dt="2023-10-03T23:03:18.980" v="0" actId="47"/>
        <pc:sldMkLst>
          <pc:docMk/>
          <pc:sldMk cId="1884234453" sldId="376"/>
        </pc:sldMkLst>
      </pc:sldChg>
      <pc:sldChg chg="del">
        <pc:chgData name="Alex Powers" userId="ae4a1fc7-4395-46d3-b2f1-3b3c37036ad1" providerId="ADAL" clId="{305745D3-BD7C-44D1-A49A-FBADA0ECD7C8}" dt="2023-10-03T23:03:18.980" v="0" actId="47"/>
        <pc:sldMkLst>
          <pc:docMk/>
          <pc:sldMk cId="380234302" sldId="2357"/>
        </pc:sldMkLst>
      </pc:sldChg>
      <pc:sldChg chg="del">
        <pc:chgData name="Alex Powers" userId="ae4a1fc7-4395-46d3-b2f1-3b3c37036ad1" providerId="ADAL" clId="{305745D3-BD7C-44D1-A49A-FBADA0ECD7C8}" dt="2023-10-03T23:03:18.980" v="0" actId="47"/>
        <pc:sldMkLst>
          <pc:docMk/>
          <pc:sldMk cId="662912315" sldId="2358"/>
        </pc:sldMkLst>
      </pc:sldChg>
      <pc:sldChg chg="del">
        <pc:chgData name="Alex Powers" userId="ae4a1fc7-4395-46d3-b2f1-3b3c37036ad1" providerId="ADAL" clId="{305745D3-BD7C-44D1-A49A-FBADA0ECD7C8}" dt="2023-10-03T23:03:18.980" v="0" actId="47"/>
        <pc:sldMkLst>
          <pc:docMk/>
          <pc:sldMk cId="1199134230" sldId="2134805321"/>
        </pc:sldMkLst>
      </pc:sldChg>
      <pc:sldChg chg="del">
        <pc:chgData name="Alex Powers" userId="ae4a1fc7-4395-46d3-b2f1-3b3c37036ad1" providerId="ADAL" clId="{305745D3-BD7C-44D1-A49A-FBADA0ECD7C8}" dt="2023-10-03T23:03:18.980" v="0" actId="47"/>
        <pc:sldMkLst>
          <pc:docMk/>
          <pc:sldMk cId="1315650376" sldId="2134805371"/>
        </pc:sldMkLst>
      </pc:sldChg>
      <pc:sldChg chg="del">
        <pc:chgData name="Alex Powers" userId="ae4a1fc7-4395-46d3-b2f1-3b3c37036ad1" providerId="ADAL" clId="{305745D3-BD7C-44D1-A49A-FBADA0ECD7C8}" dt="2023-10-03T23:03:18.980" v="0" actId="47"/>
        <pc:sldMkLst>
          <pc:docMk/>
          <pc:sldMk cId="1594465391" sldId="2134805380"/>
        </pc:sldMkLst>
      </pc:sldChg>
      <pc:sldChg chg="del">
        <pc:chgData name="Alex Powers" userId="ae4a1fc7-4395-46d3-b2f1-3b3c37036ad1" providerId="ADAL" clId="{305745D3-BD7C-44D1-A49A-FBADA0ECD7C8}" dt="2023-10-03T23:03:18.980" v="0" actId="47"/>
        <pc:sldMkLst>
          <pc:docMk/>
          <pc:sldMk cId="811528939" sldId="2134805387"/>
        </pc:sldMkLst>
      </pc:sldChg>
      <pc:sldChg chg="del">
        <pc:chgData name="Alex Powers" userId="ae4a1fc7-4395-46d3-b2f1-3b3c37036ad1" providerId="ADAL" clId="{305745D3-BD7C-44D1-A49A-FBADA0ECD7C8}" dt="2023-10-03T23:03:18.980" v="0" actId="47"/>
        <pc:sldMkLst>
          <pc:docMk/>
          <pc:sldMk cId="1954379322" sldId="2134805414"/>
        </pc:sldMkLst>
      </pc:sldChg>
      <pc:sldChg chg="del">
        <pc:chgData name="Alex Powers" userId="ae4a1fc7-4395-46d3-b2f1-3b3c37036ad1" providerId="ADAL" clId="{305745D3-BD7C-44D1-A49A-FBADA0ECD7C8}" dt="2023-10-03T23:03:18.980" v="0" actId="47"/>
        <pc:sldMkLst>
          <pc:docMk/>
          <pc:sldMk cId="2085900357" sldId="2134805415"/>
        </pc:sldMkLst>
      </pc:sldChg>
      <pc:sldChg chg="del">
        <pc:chgData name="Alex Powers" userId="ae4a1fc7-4395-46d3-b2f1-3b3c37036ad1" providerId="ADAL" clId="{305745D3-BD7C-44D1-A49A-FBADA0ECD7C8}" dt="2023-10-03T23:03:18.980" v="0" actId="47"/>
        <pc:sldMkLst>
          <pc:docMk/>
          <pc:sldMk cId="1967932663" sldId="2134805416"/>
        </pc:sldMkLst>
      </pc:sldChg>
      <pc:sldChg chg="del">
        <pc:chgData name="Alex Powers" userId="ae4a1fc7-4395-46d3-b2f1-3b3c37036ad1" providerId="ADAL" clId="{305745D3-BD7C-44D1-A49A-FBADA0ECD7C8}" dt="2023-10-03T23:03:18.980" v="0" actId="47"/>
        <pc:sldMkLst>
          <pc:docMk/>
          <pc:sldMk cId="1437533566" sldId="2134805417"/>
        </pc:sldMkLst>
      </pc:sldChg>
      <pc:sldChg chg="del">
        <pc:chgData name="Alex Powers" userId="ae4a1fc7-4395-46d3-b2f1-3b3c37036ad1" providerId="ADAL" clId="{305745D3-BD7C-44D1-A49A-FBADA0ECD7C8}" dt="2023-10-03T23:03:18.980" v="0" actId="47"/>
        <pc:sldMkLst>
          <pc:docMk/>
          <pc:sldMk cId="1786439638" sldId="2134805418"/>
        </pc:sldMkLst>
      </pc:sldChg>
      <pc:sldChg chg="del">
        <pc:chgData name="Alex Powers" userId="ae4a1fc7-4395-46d3-b2f1-3b3c37036ad1" providerId="ADAL" clId="{305745D3-BD7C-44D1-A49A-FBADA0ECD7C8}" dt="2023-10-03T23:03:18.980" v="0" actId="47"/>
        <pc:sldMkLst>
          <pc:docMk/>
          <pc:sldMk cId="3445963962" sldId="2134805419"/>
        </pc:sldMkLst>
      </pc:sldChg>
      <pc:sldChg chg="del">
        <pc:chgData name="Alex Powers" userId="ae4a1fc7-4395-46d3-b2f1-3b3c37036ad1" providerId="ADAL" clId="{305745D3-BD7C-44D1-A49A-FBADA0ECD7C8}" dt="2023-10-03T23:03:18.980" v="0" actId="47"/>
        <pc:sldMkLst>
          <pc:docMk/>
          <pc:sldMk cId="3336729087" sldId="2134805420"/>
        </pc:sldMkLst>
      </pc:sldChg>
      <pc:sldChg chg="del">
        <pc:chgData name="Alex Powers" userId="ae4a1fc7-4395-46d3-b2f1-3b3c37036ad1" providerId="ADAL" clId="{305745D3-BD7C-44D1-A49A-FBADA0ECD7C8}" dt="2023-10-03T23:03:18.980" v="0" actId="47"/>
        <pc:sldMkLst>
          <pc:docMk/>
          <pc:sldMk cId="1764244479" sldId="2134805421"/>
        </pc:sldMkLst>
      </pc:sldChg>
      <pc:sldChg chg="del">
        <pc:chgData name="Alex Powers" userId="ae4a1fc7-4395-46d3-b2f1-3b3c37036ad1" providerId="ADAL" clId="{305745D3-BD7C-44D1-A49A-FBADA0ECD7C8}" dt="2023-10-03T23:03:18.980" v="0" actId="47"/>
        <pc:sldMkLst>
          <pc:docMk/>
          <pc:sldMk cId="865107073" sldId="2134805431"/>
        </pc:sldMkLst>
      </pc:sldChg>
      <pc:sldChg chg="del">
        <pc:chgData name="Alex Powers" userId="ae4a1fc7-4395-46d3-b2f1-3b3c37036ad1" providerId="ADAL" clId="{305745D3-BD7C-44D1-A49A-FBADA0ECD7C8}" dt="2023-10-03T23:03:18.980" v="0" actId="47"/>
        <pc:sldMkLst>
          <pc:docMk/>
          <pc:sldMk cId="414917907" sldId="2134805434"/>
        </pc:sldMkLst>
      </pc:sldChg>
      <pc:sldChg chg="del">
        <pc:chgData name="Alex Powers" userId="ae4a1fc7-4395-46d3-b2f1-3b3c37036ad1" providerId="ADAL" clId="{305745D3-BD7C-44D1-A49A-FBADA0ECD7C8}" dt="2023-10-03T23:03:18.980" v="0" actId="47"/>
        <pc:sldMkLst>
          <pc:docMk/>
          <pc:sldMk cId="1072791614" sldId="2134805436"/>
        </pc:sldMkLst>
      </pc:sldChg>
      <pc:sldChg chg="del">
        <pc:chgData name="Alex Powers" userId="ae4a1fc7-4395-46d3-b2f1-3b3c37036ad1" providerId="ADAL" clId="{305745D3-BD7C-44D1-A49A-FBADA0ECD7C8}" dt="2023-10-03T23:03:18.980" v="0" actId="47"/>
        <pc:sldMkLst>
          <pc:docMk/>
          <pc:sldMk cId="3355017808" sldId="2134805437"/>
        </pc:sldMkLst>
      </pc:sldChg>
      <pc:sldChg chg="del">
        <pc:chgData name="Alex Powers" userId="ae4a1fc7-4395-46d3-b2f1-3b3c37036ad1" providerId="ADAL" clId="{305745D3-BD7C-44D1-A49A-FBADA0ECD7C8}" dt="2023-10-03T23:03:18.980" v="0" actId="47"/>
        <pc:sldMkLst>
          <pc:docMk/>
          <pc:sldMk cId="1545699844" sldId="2134805438"/>
        </pc:sldMkLst>
      </pc:sldChg>
      <pc:sldChg chg="del">
        <pc:chgData name="Alex Powers" userId="ae4a1fc7-4395-46d3-b2f1-3b3c37036ad1" providerId="ADAL" clId="{305745D3-BD7C-44D1-A49A-FBADA0ECD7C8}" dt="2023-10-03T23:03:18.980" v="0" actId="47"/>
        <pc:sldMkLst>
          <pc:docMk/>
          <pc:sldMk cId="3860846402" sldId="2134805439"/>
        </pc:sldMkLst>
      </pc:sldChg>
      <pc:sldChg chg="del">
        <pc:chgData name="Alex Powers" userId="ae4a1fc7-4395-46d3-b2f1-3b3c37036ad1" providerId="ADAL" clId="{305745D3-BD7C-44D1-A49A-FBADA0ECD7C8}" dt="2023-10-03T23:03:18.980" v="0" actId="47"/>
        <pc:sldMkLst>
          <pc:docMk/>
          <pc:sldMk cId="3206419838" sldId="2134805440"/>
        </pc:sldMkLst>
      </pc:sldChg>
      <pc:sldChg chg="del">
        <pc:chgData name="Alex Powers" userId="ae4a1fc7-4395-46d3-b2f1-3b3c37036ad1" providerId="ADAL" clId="{305745D3-BD7C-44D1-A49A-FBADA0ECD7C8}" dt="2023-10-03T23:03:18.980" v="0" actId="47"/>
        <pc:sldMkLst>
          <pc:docMk/>
          <pc:sldMk cId="124619754" sldId="2134805441"/>
        </pc:sldMkLst>
      </pc:sldChg>
      <pc:sldChg chg="del">
        <pc:chgData name="Alex Powers" userId="ae4a1fc7-4395-46d3-b2f1-3b3c37036ad1" providerId="ADAL" clId="{305745D3-BD7C-44D1-A49A-FBADA0ECD7C8}" dt="2023-10-03T23:03:18.980" v="0" actId="47"/>
        <pc:sldMkLst>
          <pc:docMk/>
          <pc:sldMk cId="3071424562" sldId="2134805442"/>
        </pc:sldMkLst>
      </pc:sldChg>
      <pc:sldChg chg="del">
        <pc:chgData name="Alex Powers" userId="ae4a1fc7-4395-46d3-b2f1-3b3c37036ad1" providerId="ADAL" clId="{305745D3-BD7C-44D1-A49A-FBADA0ECD7C8}" dt="2023-10-03T23:03:18.980" v="0" actId="47"/>
        <pc:sldMkLst>
          <pc:docMk/>
          <pc:sldMk cId="2132701131" sldId="2134805445"/>
        </pc:sldMkLst>
      </pc:sldChg>
      <pc:sldChg chg="del">
        <pc:chgData name="Alex Powers" userId="ae4a1fc7-4395-46d3-b2f1-3b3c37036ad1" providerId="ADAL" clId="{305745D3-BD7C-44D1-A49A-FBADA0ECD7C8}" dt="2023-10-03T23:03:18.980" v="0" actId="47"/>
        <pc:sldMkLst>
          <pc:docMk/>
          <pc:sldMk cId="567531647" sldId="2134805457"/>
        </pc:sldMkLst>
      </pc:sldChg>
      <pc:sldChg chg="del">
        <pc:chgData name="Alex Powers" userId="ae4a1fc7-4395-46d3-b2f1-3b3c37036ad1" providerId="ADAL" clId="{305745D3-BD7C-44D1-A49A-FBADA0ECD7C8}" dt="2023-10-03T23:03:18.980" v="0" actId="47"/>
        <pc:sldMkLst>
          <pc:docMk/>
          <pc:sldMk cId="855475291" sldId="2134805471"/>
        </pc:sldMkLst>
      </pc:sldChg>
      <pc:sldChg chg="del">
        <pc:chgData name="Alex Powers" userId="ae4a1fc7-4395-46d3-b2f1-3b3c37036ad1" providerId="ADAL" clId="{305745D3-BD7C-44D1-A49A-FBADA0ECD7C8}" dt="2023-10-03T23:03:18.980" v="0" actId="47"/>
        <pc:sldMkLst>
          <pc:docMk/>
          <pc:sldMk cId="1758376987" sldId="2134805473"/>
        </pc:sldMkLst>
      </pc:sldChg>
      <pc:sldChg chg="del">
        <pc:chgData name="Alex Powers" userId="ae4a1fc7-4395-46d3-b2f1-3b3c37036ad1" providerId="ADAL" clId="{305745D3-BD7C-44D1-A49A-FBADA0ECD7C8}" dt="2023-10-03T23:03:18.980" v="0" actId="47"/>
        <pc:sldMkLst>
          <pc:docMk/>
          <pc:sldMk cId="406745006" sldId="2134805475"/>
        </pc:sldMkLst>
      </pc:sldChg>
      <pc:sldChg chg="del">
        <pc:chgData name="Alex Powers" userId="ae4a1fc7-4395-46d3-b2f1-3b3c37036ad1" providerId="ADAL" clId="{305745D3-BD7C-44D1-A49A-FBADA0ECD7C8}" dt="2023-10-03T23:03:18.980" v="0" actId="47"/>
        <pc:sldMkLst>
          <pc:docMk/>
          <pc:sldMk cId="1634633428" sldId="2134805477"/>
        </pc:sldMkLst>
      </pc:sldChg>
      <pc:sldChg chg="del">
        <pc:chgData name="Alex Powers" userId="ae4a1fc7-4395-46d3-b2f1-3b3c37036ad1" providerId="ADAL" clId="{305745D3-BD7C-44D1-A49A-FBADA0ECD7C8}" dt="2023-10-03T23:03:18.980" v="0" actId="47"/>
        <pc:sldMkLst>
          <pc:docMk/>
          <pc:sldMk cId="407605889" sldId="2134805478"/>
        </pc:sldMkLst>
      </pc:sldChg>
      <pc:sldChg chg="del">
        <pc:chgData name="Alex Powers" userId="ae4a1fc7-4395-46d3-b2f1-3b3c37036ad1" providerId="ADAL" clId="{305745D3-BD7C-44D1-A49A-FBADA0ECD7C8}" dt="2023-10-03T23:03:18.980" v="0" actId="47"/>
        <pc:sldMkLst>
          <pc:docMk/>
          <pc:sldMk cId="1203460669" sldId="2134805479"/>
        </pc:sldMkLst>
      </pc:sldChg>
      <pc:sldChg chg="del">
        <pc:chgData name="Alex Powers" userId="ae4a1fc7-4395-46d3-b2f1-3b3c37036ad1" providerId="ADAL" clId="{305745D3-BD7C-44D1-A49A-FBADA0ECD7C8}" dt="2023-10-03T23:03:18.980" v="0" actId="47"/>
        <pc:sldMkLst>
          <pc:docMk/>
          <pc:sldMk cId="333848528" sldId="2134805481"/>
        </pc:sldMkLst>
      </pc:sldChg>
      <pc:sldChg chg="del">
        <pc:chgData name="Alex Powers" userId="ae4a1fc7-4395-46d3-b2f1-3b3c37036ad1" providerId="ADAL" clId="{305745D3-BD7C-44D1-A49A-FBADA0ECD7C8}" dt="2023-10-03T23:03:18.980" v="0" actId="47"/>
        <pc:sldMkLst>
          <pc:docMk/>
          <pc:sldMk cId="3698640117" sldId="2134805482"/>
        </pc:sldMkLst>
      </pc:sldChg>
      <pc:sldChg chg="del">
        <pc:chgData name="Alex Powers" userId="ae4a1fc7-4395-46d3-b2f1-3b3c37036ad1" providerId="ADAL" clId="{305745D3-BD7C-44D1-A49A-FBADA0ECD7C8}" dt="2023-10-03T23:03:18.980" v="0" actId="47"/>
        <pc:sldMkLst>
          <pc:docMk/>
          <pc:sldMk cId="516345054" sldId="2134805483"/>
        </pc:sldMkLst>
      </pc:sldChg>
      <pc:sldChg chg="del">
        <pc:chgData name="Alex Powers" userId="ae4a1fc7-4395-46d3-b2f1-3b3c37036ad1" providerId="ADAL" clId="{305745D3-BD7C-44D1-A49A-FBADA0ECD7C8}" dt="2023-10-03T23:03:18.980" v="0" actId="47"/>
        <pc:sldMkLst>
          <pc:docMk/>
          <pc:sldMk cId="3735077586" sldId="2134805484"/>
        </pc:sldMkLst>
      </pc:sldChg>
      <pc:sldChg chg="del">
        <pc:chgData name="Alex Powers" userId="ae4a1fc7-4395-46d3-b2f1-3b3c37036ad1" providerId="ADAL" clId="{305745D3-BD7C-44D1-A49A-FBADA0ECD7C8}" dt="2023-10-03T23:03:18.980" v="0" actId="47"/>
        <pc:sldMkLst>
          <pc:docMk/>
          <pc:sldMk cId="2300179727" sldId="2134805495"/>
        </pc:sldMkLst>
      </pc:sldChg>
      <pc:sldChg chg="del">
        <pc:chgData name="Alex Powers" userId="ae4a1fc7-4395-46d3-b2f1-3b3c37036ad1" providerId="ADAL" clId="{305745D3-BD7C-44D1-A49A-FBADA0ECD7C8}" dt="2023-10-03T23:03:18.980" v="0" actId="47"/>
        <pc:sldMkLst>
          <pc:docMk/>
          <pc:sldMk cId="2443659364" sldId="2134805496"/>
        </pc:sldMkLst>
      </pc:sldChg>
      <pc:sldChg chg="del">
        <pc:chgData name="Alex Powers" userId="ae4a1fc7-4395-46d3-b2f1-3b3c37036ad1" providerId="ADAL" clId="{305745D3-BD7C-44D1-A49A-FBADA0ECD7C8}" dt="2023-10-03T23:03:18.980" v="0" actId="47"/>
        <pc:sldMkLst>
          <pc:docMk/>
          <pc:sldMk cId="4250888975" sldId="2134805497"/>
        </pc:sldMkLst>
      </pc:sldChg>
      <pc:sldChg chg="del">
        <pc:chgData name="Alex Powers" userId="ae4a1fc7-4395-46d3-b2f1-3b3c37036ad1" providerId="ADAL" clId="{305745D3-BD7C-44D1-A49A-FBADA0ECD7C8}" dt="2023-10-03T23:03:18.980" v="0" actId="47"/>
        <pc:sldMkLst>
          <pc:docMk/>
          <pc:sldMk cId="2814063903" sldId="2134805498"/>
        </pc:sldMkLst>
      </pc:sldChg>
      <pc:sldChg chg="del">
        <pc:chgData name="Alex Powers" userId="ae4a1fc7-4395-46d3-b2f1-3b3c37036ad1" providerId="ADAL" clId="{305745D3-BD7C-44D1-A49A-FBADA0ECD7C8}" dt="2023-10-03T23:03:18.980" v="0" actId="47"/>
        <pc:sldMkLst>
          <pc:docMk/>
          <pc:sldMk cId="3746690244" sldId="2134805499"/>
        </pc:sldMkLst>
      </pc:sldChg>
      <pc:sldChg chg="del">
        <pc:chgData name="Alex Powers" userId="ae4a1fc7-4395-46d3-b2f1-3b3c37036ad1" providerId="ADAL" clId="{305745D3-BD7C-44D1-A49A-FBADA0ECD7C8}" dt="2023-10-03T23:03:18.980" v="0" actId="47"/>
        <pc:sldMkLst>
          <pc:docMk/>
          <pc:sldMk cId="3439626029" sldId="2134805500"/>
        </pc:sldMkLst>
      </pc:sldChg>
      <pc:sldChg chg="del">
        <pc:chgData name="Alex Powers" userId="ae4a1fc7-4395-46d3-b2f1-3b3c37036ad1" providerId="ADAL" clId="{305745D3-BD7C-44D1-A49A-FBADA0ECD7C8}" dt="2023-10-03T23:03:18.980" v="0" actId="47"/>
        <pc:sldMkLst>
          <pc:docMk/>
          <pc:sldMk cId="2142540685" sldId="2134805501"/>
        </pc:sldMkLst>
      </pc:sldChg>
      <pc:sldChg chg="del">
        <pc:chgData name="Alex Powers" userId="ae4a1fc7-4395-46d3-b2f1-3b3c37036ad1" providerId="ADAL" clId="{305745D3-BD7C-44D1-A49A-FBADA0ECD7C8}" dt="2023-10-03T23:03:18.980" v="0" actId="47"/>
        <pc:sldMkLst>
          <pc:docMk/>
          <pc:sldMk cId="693502697" sldId="2147469898"/>
        </pc:sldMkLst>
      </pc:sldChg>
      <pc:sldChg chg="del">
        <pc:chgData name="Alex Powers" userId="ae4a1fc7-4395-46d3-b2f1-3b3c37036ad1" providerId="ADAL" clId="{305745D3-BD7C-44D1-A49A-FBADA0ECD7C8}" dt="2023-10-03T23:03:18.980" v="0" actId="47"/>
        <pc:sldMkLst>
          <pc:docMk/>
          <pc:sldMk cId="3911917727" sldId="2147469924"/>
        </pc:sldMkLst>
      </pc:sldChg>
      <pc:sldChg chg="del">
        <pc:chgData name="Alex Powers" userId="ae4a1fc7-4395-46d3-b2f1-3b3c37036ad1" providerId="ADAL" clId="{305745D3-BD7C-44D1-A49A-FBADA0ECD7C8}" dt="2023-10-03T23:03:18.980" v="0" actId="47"/>
        <pc:sldMkLst>
          <pc:docMk/>
          <pc:sldMk cId="3701203430" sldId="2147469926"/>
        </pc:sldMkLst>
      </pc:sldChg>
      <pc:sldChg chg="del">
        <pc:chgData name="Alex Powers" userId="ae4a1fc7-4395-46d3-b2f1-3b3c37036ad1" providerId="ADAL" clId="{305745D3-BD7C-44D1-A49A-FBADA0ECD7C8}" dt="2023-10-03T23:03:18.980" v="0" actId="47"/>
        <pc:sldMkLst>
          <pc:docMk/>
          <pc:sldMk cId="3713819363" sldId="2147469928"/>
        </pc:sldMkLst>
      </pc:sldChg>
      <pc:sldChg chg="del">
        <pc:chgData name="Alex Powers" userId="ae4a1fc7-4395-46d3-b2f1-3b3c37036ad1" providerId="ADAL" clId="{305745D3-BD7C-44D1-A49A-FBADA0ECD7C8}" dt="2023-10-03T23:03:18.980" v="0" actId="47"/>
        <pc:sldMkLst>
          <pc:docMk/>
          <pc:sldMk cId="1424956820" sldId="2147469929"/>
        </pc:sldMkLst>
      </pc:sldChg>
      <pc:sldChg chg="del">
        <pc:chgData name="Alex Powers" userId="ae4a1fc7-4395-46d3-b2f1-3b3c37036ad1" providerId="ADAL" clId="{305745D3-BD7C-44D1-A49A-FBADA0ECD7C8}" dt="2023-10-03T23:03:18.980" v="0" actId="47"/>
        <pc:sldMkLst>
          <pc:docMk/>
          <pc:sldMk cId="798427876" sldId="2147469933"/>
        </pc:sldMkLst>
      </pc:sldChg>
      <pc:sldChg chg="del">
        <pc:chgData name="Alex Powers" userId="ae4a1fc7-4395-46d3-b2f1-3b3c37036ad1" providerId="ADAL" clId="{305745D3-BD7C-44D1-A49A-FBADA0ECD7C8}" dt="2023-10-03T23:03:18.980" v="0" actId="47"/>
        <pc:sldMkLst>
          <pc:docMk/>
          <pc:sldMk cId="4139346800" sldId="2147469935"/>
        </pc:sldMkLst>
      </pc:sldChg>
      <pc:sldChg chg="del">
        <pc:chgData name="Alex Powers" userId="ae4a1fc7-4395-46d3-b2f1-3b3c37036ad1" providerId="ADAL" clId="{305745D3-BD7C-44D1-A49A-FBADA0ECD7C8}" dt="2023-10-03T23:03:18.980" v="0" actId="47"/>
        <pc:sldMkLst>
          <pc:docMk/>
          <pc:sldMk cId="875395235" sldId="2147469938"/>
        </pc:sldMkLst>
      </pc:sldChg>
      <pc:sldChg chg="del">
        <pc:chgData name="Alex Powers" userId="ae4a1fc7-4395-46d3-b2f1-3b3c37036ad1" providerId="ADAL" clId="{305745D3-BD7C-44D1-A49A-FBADA0ECD7C8}" dt="2023-10-03T23:03:18.980" v="0" actId="47"/>
        <pc:sldMkLst>
          <pc:docMk/>
          <pc:sldMk cId="3611131423" sldId="2147469939"/>
        </pc:sldMkLst>
      </pc:sldChg>
      <pc:sldChg chg="del">
        <pc:chgData name="Alex Powers" userId="ae4a1fc7-4395-46d3-b2f1-3b3c37036ad1" providerId="ADAL" clId="{305745D3-BD7C-44D1-A49A-FBADA0ECD7C8}" dt="2023-10-03T23:03:18.980" v="0" actId="47"/>
        <pc:sldMkLst>
          <pc:docMk/>
          <pc:sldMk cId="50577215" sldId="2147469940"/>
        </pc:sldMkLst>
      </pc:sldChg>
      <pc:sldChg chg="del">
        <pc:chgData name="Alex Powers" userId="ae4a1fc7-4395-46d3-b2f1-3b3c37036ad1" providerId="ADAL" clId="{305745D3-BD7C-44D1-A49A-FBADA0ECD7C8}" dt="2023-10-03T23:03:18.980" v="0" actId="47"/>
        <pc:sldMkLst>
          <pc:docMk/>
          <pc:sldMk cId="765875169" sldId="2147469941"/>
        </pc:sldMkLst>
      </pc:sldChg>
      <pc:sldChg chg="del">
        <pc:chgData name="Alex Powers" userId="ae4a1fc7-4395-46d3-b2f1-3b3c37036ad1" providerId="ADAL" clId="{305745D3-BD7C-44D1-A49A-FBADA0ECD7C8}" dt="2023-10-03T23:03:18.980" v="0" actId="47"/>
        <pc:sldMkLst>
          <pc:docMk/>
          <pc:sldMk cId="2985927385" sldId="2147469942"/>
        </pc:sldMkLst>
      </pc:sldChg>
      <pc:sldChg chg="del">
        <pc:chgData name="Alex Powers" userId="ae4a1fc7-4395-46d3-b2f1-3b3c37036ad1" providerId="ADAL" clId="{305745D3-BD7C-44D1-A49A-FBADA0ECD7C8}" dt="2023-10-03T23:03:18.980" v="0" actId="47"/>
        <pc:sldMkLst>
          <pc:docMk/>
          <pc:sldMk cId="2182883571" sldId="2147469943"/>
        </pc:sldMkLst>
      </pc:sldChg>
      <pc:sldChg chg="del">
        <pc:chgData name="Alex Powers" userId="ae4a1fc7-4395-46d3-b2f1-3b3c37036ad1" providerId="ADAL" clId="{305745D3-BD7C-44D1-A49A-FBADA0ECD7C8}" dt="2023-10-03T23:03:18.980" v="0" actId="47"/>
        <pc:sldMkLst>
          <pc:docMk/>
          <pc:sldMk cId="2767837632" sldId="2147469961"/>
        </pc:sldMkLst>
      </pc:sldChg>
      <pc:sldChg chg="del">
        <pc:chgData name="Alex Powers" userId="ae4a1fc7-4395-46d3-b2f1-3b3c37036ad1" providerId="ADAL" clId="{305745D3-BD7C-44D1-A49A-FBADA0ECD7C8}" dt="2023-10-03T23:03:18.980" v="0" actId="47"/>
        <pc:sldMkLst>
          <pc:docMk/>
          <pc:sldMk cId="3880458400" sldId="2147469962"/>
        </pc:sldMkLst>
      </pc:sldChg>
      <pc:sldChg chg="del">
        <pc:chgData name="Alex Powers" userId="ae4a1fc7-4395-46d3-b2f1-3b3c37036ad1" providerId="ADAL" clId="{305745D3-BD7C-44D1-A49A-FBADA0ECD7C8}" dt="2023-10-03T23:03:18.980" v="0" actId="47"/>
        <pc:sldMkLst>
          <pc:docMk/>
          <pc:sldMk cId="2916542298" sldId="2147469968"/>
        </pc:sldMkLst>
      </pc:sldChg>
      <pc:sldChg chg="del">
        <pc:chgData name="Alex Powers" userId="ae4a1fc7-4395-46d3-b2f1-3b3c37036ad1" providerId="ADAL" clId="{305745D3-BD7C-44D1-A49A-FBADA0ECD7C8}" dt="2023-10-03T23:03:18.980" v="0" actId="47"/>
        <pc:sldMkLst>
          <pc:docMk/>
          <pc:sldMk cId="3087412065" sldId="2147469969"/>
        </pc:sldMkLst>
      </pc:sldChg>
      <pc:sldChg chg="del">
        <pc:chgData name="Alex Powers" userId="ae4a1fc7-4395-46d3-b2f1-3b3c37036ad1" providerId="ADAL" clId="{305745D3-BD7C-44D1-A49A-FBADA0ECD7C8}" dt="2023-10-03T23:03:18.980" v="0" actId="47"/>
        <pc:sldMkLst>
          <pc:docMk/>
          <pc:sldMk cId="3043082675" sldId="2147469975"/>
        </pc:sldMkLst>
      </pc:sldChg>
      <pc:sldChg chg="del">
        <pc:chgData name="Alex Powers" userId="ae4a1fc7-4395-46d3-b2f1-3b3c37036ad1" providerId="ADAL" clId="{305745D3-BD7C-44D1-A49A-FBADA0ECD7C8}" dt="2023-10-03T23:03:18.980" v="0" actId="47"/>
        <pc:sldMkLst>
          <pc:docMk/>
          <pc:sldMk cId="889636239" sldId="2147469977"/>
        </pc:sldMkLst>
      </pc:sldChg>
      <pc:sldChg chg="del">
        <pc:chgData name="Alex Powers" userId="ae4a1fc7-4395-46d3-b2f1-3b3c37036ad1" providerId="ADAL" clId="{305745D3-BD7C-44D1-A49A-FBADA0ECD7C8}" dt="2023-10-03T23:03:18.980" v="0" actId="47"/>
        <pc:sldMkLst>
          <pc:docMk/>
          <pc:sldMk cId="441411351" sldId="2147469978"/>
        </pc:sldMkLst>
      </pc:sldChg>
      <pc:sldChg chg="del">
        <pc:chgData name="Alex Powers" userId="ae4a1fc7-4395-46d3-b2f1-3b3c37036ad1" providerId="ADAL" clId="{305745D3-BD7C-44D1-A49A-FBADA0ECD7C8}" dt="2023-10-03T23:03:18.980" v="0" actId="47"/>
        <pc:sldMkLst>
          <pc:docMk/>
          <pc:sldMk cId="3300466000" sldId="2147469979"/>
        </pc:sldMkLst>
      </pc:sldChg>
      <pc:sldChg chg="del">
        <pc:chgData name="Alex Powers" userId="ae4a1fc7-4395-46d3-b2f1-3b3c37036ad1" providerId="ADAL" clId="{305745D3-BD7C-44D1-A49A-FBADA0ECD7C8}" dt="2023-10-03T23:03:18.980" v="0" actId="47"/>
        <pc:sldMkLst>
          <pc:docMk/>
          <pc:sldMk cId="254687675" sldId="2147469980"/>
        </pc:sldMkLst>
      </pc:sldChg>
      <pc:sldChg chg="del">
        <pc:chgData name="Alex Powers" userId="ae4a1fc7-4395-46d3-b2f1-3b3c37036ad1" providerId="ADAL" clId="{305745D3-BD7C-44D1-A49A-FBADA0ECD7C8}" dt="2023-10-03T23:03:18.980" v="0" actId="47"/>
        <pc:sldMkLst>
          <pc:docMk/>
          <pc:sldMk cId="878999357" sldId="2147469983"/>
        </pc:sldMkLst>
      </pc:sldChg>
      <pc:sldChg chg="del">
        <pc:chgData name="Alex Powers" userId="ae4a1fc7-4395-46d3-b2f1-3b3c37036ad1" providerId="ADAL" clId="{305745D3-BD7C-44D1-A49A-FBADA0ECD7C8}" dt="2023-10-03T23:03:18.980" v="0" actId="47"/>
        <pc:sldMkLst>
          <pc:docMk/>
          <pc:sldMk cId="4188119628" sldId="2147469984"/>
        </pc:sldMkLst>
      </pc:sldChg>
      <pc:sldChg chg="del">
        <pc:chgData name="Alex Powers" userId="ae4a1fc7-4395-46d3-b2f1-3b3c37036ad1" providerId="ADAL" clId="{305745D3-BD7C-44D1-A49A-FBADA0ECD7C8}" dt="2023-10-03T23:03:18.980" v="0" actId="47"/>
        <pc:sldMkLst>
          <pc:docMk/>
          <pc:sldMk cId="243021161" sldId="2147469985"/>
        </pc:sldMkLst>
      </pc:sldChg>
      <pc:sldChg chg="del">
        <pc:chgData name="Alex Powers" userId="ae4a1fc7-4395-46d3-b2f1-3b3c37036ad1" providerId="ADAL" clId="{305745D3-BD7C-44D1-A49A-FBADA0ECD7C8}" dt="2023-10-03T23:03:18.980" v="0" actId="47"/>
        <pc:sldMkLst>
          <pc:docMk/>
          <pc:sldMk cId="1165020342" sldId="2147469986"/>
        </pc:sldMkLst>
      </pc:sldChg>
      <pc:sldChg chg="del">
        <pc:chgData name="Alex Powers" userId="ae4a1fc7-4395-46d3-b2f1-3b3c37036ad1" providerId="ADAL" clId="{305745D3-BD7C-44D1-A49A-FBADA0ECD7C8}" dt="2023-10-03T23:03:18.980" v="0" actId="47"/>
        <pc:sldMkLst>
          <pc:docMk/>
          <pc:sldMk cId="780212539" sldId="2147469987"/>
        </pc:sldMkLst>
      </pc:sldChg>
      <pc:sldChg chg="del">
        <pc:chgData name="Alex Powers" userId="ae4a1fc7-4395-46d3-b2f1-3b3c37036ad1" providerId="ADAL" clId="{305745D3-BD7C-44D1-A49A-FBADA0ECD7C8}" dt="2023-10-03T23:03:18.980" v="0" actId="47"/>
        <pc:sldMkLst>
          <pc:docMk/>
          <pc:sldMk cId="2385152823" sldId="2147469988"/>
        </pc:sldMkLst>
      </pc:sldChg>
      <pc:sldChg chg="del">
        <pc:chgData name="Alex Powers" userId="ae4a1fc7-4395-46d3-b2f1-3b3c37036ad1" providerId="ADAL" clId="{305745D3-BD7C-44D1-A49A-FBADA0ECD7C8}" dt="2023-10-03T23:03:18.980" v="0" actId="47"/>
        <pc:sldMkLst>
          <pc:docMk/>
          <pc:sldMk cId="205813936" sldId="2147469989"/>
        </pc:sldMkLst>
      </pc:sldChg>
      <pc:sldChg chg="del">
        <pc:chgData name="Alex Powers" userId="ae4a1fc7-4395-46d3-b2f1-3b3c37036ad1" providerId="ADAL" clId="{305745D3-BD7C-44D1-A49A-FBADA0ECD7C8}" dt="2023-10-03T23:03:18.980" v="0" actId="47"/>
        <pc:sldMkLst>
          <pc:docMk/>
          <pc:sldMk cId="2427868466" sldId="2147469990"/>
        </pc:sldMkLst>
      </pc:sldChg>
      <pc:sldChg chg="del">
        <pc:chgData name="Alex Powers" userId="ae4a1fc7-4395-46d3-b2f1-3b3c37036ad1" providerId="ADAL" clId="{305745D3-BD7C-44D1-A49A-FBADA0ECD7C8}" dt="2023-10-03T23:03:18.980" v="0" actId="47"/>
        <pc:sldMkLst>
          <pc:docMk/>
          <pc:sldMk cId="2912663810" sldId="2147469991"/>
        </pc:sldMkLst>
      </pc:sldChg>
      <pc:sldChg chg="del">
        <pc:chgData name="Alex Powers" userId="ae4a1fc7-4395-46d3-b2f1-3b3c37036ad1" providerId="ADAL" clId="{305745D3-BD7C-44D1-A49A-FBADA0ECD7C8}" dt="2023-10-03T23:03:18.980" v="0" actId="47"/>
        <pc:sldMkLst>
          <pc:docMk/>
          <pc:sldMk cId="2385053603" sldId="2147469999"/>
        </pc:sldMkLst>
      </pc:sldChg>
      <pc:sldChg chg="del">
        <pc:chgData name="Alex Powers" userId="ae4a1fc7-4395-46d3-b2f1-3b3c37036ad1" providerId="ADAL" clId="{305745D3-BD7C-44D1-A49A-FBADA0ECD7C8}" dt="2023-10-03T23:03:18.980" v="0" actId="47"/>
        <pc:sldMkLst>
          <pc:docMk/>
          <pc:sldMk cId="3585386099" sldId="2147470000"/>
        </pc:sldMkLst>
      </pc:sldChg>
      <pc:sldChg chg="del">
        <pc:chgData name="Alex Powers" userId="ae4a1fc7-4395-46d3-b2f1-3b3c37036ad1" providerId="ADAL" clId="{305745D3-BD7C-44D1-A49A-FBADA0ECD7C8}" dt="2023-10-03T23:03:18.980" v="0" actId="47"/>
        <pc:sldMkLst>
          <pc:docMk/>
          <pc:sldMk cId="1957059427" sldId="2147470001"/>
        </pc:sldMkLst>
      </pc:sldChg>
      <pc:sldChg chg="del">
        <pc:chgData name="Alex Powers" userId="ae4a1fc7-4395-46d3-b2f1-3b3c37036ad1" providerId="ADAL" clId="{305745D3-BD7C-44D1-A49A-FBADA0ECD7C8}" dt="2023-10-03T23:03:18.980" v="0" actId="47"/>
        <pc:sldMkLst>
          <pc:docMk/>
          <pc:sldMk cId="3017329849" sldId="2147470002"/>
        </pc:sldMkLst>
      </pc:sldChg>
      <pc:sldChg chg="del">
        <pc:chgData name="Alex Powers" userId="ae4a1fc7-4395-46d3-b2f1-3b3c37036ad1" providerId="ADAL" clId="{305745D3-BD7C-44D1-A49A-FBADA0ECD7C8}" dt="2023-10-03T23:03:18.980" v="0" actId="47"/>
        <pc:sldMkLst>
          <pc:docMk/>
          <pc:sldMk cId="3733925307" sldId="2147470006"/>
        </pc:sldMkLst>
      </pc:sldChg>
      <pc:sldChg chg="del">
        <pc:chgData name="Alex Powers" userId="ae4a1fc7-4395-46d3-b2f1-3b3c37036ad1" providerId="ADAL" clId="{305745D3-BD7C-44D1-A49A-FBADA0ECD7C8}" dt="2023-10-03T23:03:18.980" v="0" actId="47"/>
        <pc:sldMkLst>
          <pc:docMk/>
          <pc:sldMk cId="2278235748" sldId="2147470014"/>
        </pc:sldMkLst>
      </pc:sldChg>
      <pc:sldChg chg="del">
        <pc:chgData name="Alex Powers" userId="ae4a1fc7-4395-46d3-b2f1-3b3c37036ad1" providerId="ADAL" clId="{305745D3-BD7C-44D1-A49A-FBADA0ECD7C8}" dt="2023-10-03T23:03:18.980" v="0" actId="47"/>
        <pc:sldMkLst>
          <pc:docMk/>
          <pc:sldMk cId="2913863528" sldId="2147470015"/>
        </pc:sldMkLst>
      </pc:sldChg>
      <pc:sldChg chg="del">
        <pc:chgData name="Alex Powers" userId="ae4a1fc7-4395-46d3-b2f1-3b3c37036ad1" providerId="ADAL" clId="{305745D3-BD7C-44D1-A49A-FBADA0ECD7C8}" dt="2023-10-03T23:03:18.980" v="0" actId="47"/>
        <pc:sldMkLst>
          <pc:docMk/>
          <pc:sldMk cId="3582747171" sldId="2147470027"/>
        </pc:sldMkLst>
      </pc:sldChg>
      <pc:sldChg chg="del">
        <pc:chgData name="Alex Powers" userId="ae4a1fc7-4395-46d3-b2f1-3b3c37036ad1" providerId="ADAL" clId="{305745D3-BD7C-44D1-A49A-FBADA0ECD7C8}" dt="2023-10-03T23:03:18.980" v="0" actId="47"/>
        <pc:sldMkLst>
          <pc:docMk/>
          <pc:sldMk cId="2477031493" sldId="2147470035"/>
        </pc:sldMkLst>
      </pc:sldChg>
      <pc:sldChg chg="del">
        <pc:chgData name="Alex Powers" userId="ae4a1fc7-4395-46d3-b2f1-3b3c37036ad1" providerId="ADAL" clId="{305745D3-BD7C-44D1-A49A-FBADA0ECD7C8}" dt="2023-10-03T23:03:18.980" v="0" actId="47"/>
        <pc:sldMkLst>
          <pc:docMk/>
          <pc:sldMk cId="4152431886" sldId="214747005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10/3/2023 6:03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10/3/2023 6:02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61378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603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7382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392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75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dirty="0"/>
              <a:t>We are incredibly excited about the future of data and analytics – both with the announcement of Microsoft Fabric and the new Copilot experiences in Fabric we shared today. </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I hope you’ll take the time to get started with Microsoft Fabric today. You can also try out the public preview of the Suggestions for DAX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And if you’re interested, you can sign-up for the private preview of Copilot in Microsoft Fabric, which is starting now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Thank you.</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752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Fabric, you use Data Pipelines to Stitched together the Where, When, and What to develop an end-to-end workflow.</a:t>
            </a:r>
          </a:p>
          <a:p>
            <a:endParaRPr lang="en-US" dirty="0"/>
          </a:p>
          <a:p>
            <a:r>
              <a:rPr lang="en-US" dirty="0"/>
              <a:t>Data Pipelines can be boiled down to moving data from one location to another. (however you can do a lot more)</a:t>
            </a:r>
          </a:p>
          <a:p>
            <a:endParaRPr lang="en-US" dirty="0"/>
          </a:p>
          <a:p>
            <a:r>
              <a:rPr lang="en-US" dirty="0"/>
              <a:t>This can be as simple as a Pipeline with a single Copy Data Activity to move one file or even a folder of files into another location or storage zone. </a:t>
            </a:r>
          </a:p>
          <a:p>
            <a:endParaRPr lang="en-US" dirty="0"/>
          </a:p>
          <a:p>
            <a:r>
              <a:rPr lang="en-US" dirty="0"/>
              <a:t>Beyond the copy activity, Pipelines also provide you with a wealth of other activities. Within Fabric Data Pipelines, you’ll have access to activities specifically for integrating seamlessly to Notebooks and Dataflows and much more.</a:t>
            </a:r>
          </a:p>
          <a:p>
            <a:endParaRPr lang="en-US" dirty="0"/>
          </a:p>
          <a:p>
            <a:r>
              <a:rPr lang="en-US" dirty="0"/>
              <a:t>Furthermore, thanks to additional authentication methods within Fabric, we are going to see a new generation of activities becoming available such as The Outlook Activity and the upcoming MS Teams activity</a:t>
            </a:r>
          </a:p>
          <a:p>
            <a:endParaRPr lang="en-US" dirty="0"/>
          </a:p>
          <a:p>
            <a:endParaRPr lang="en-US" dirty="0"/>
          </a:p>
          <a:p>
            <a:endParaRPr lang="en-US" dirty="0"/>
          </a:p>
          <a:p>
            <a:endParaRPr lang="en-US" dirty="0"/>
          </a:p>
          <a:p>
            <a:endParaRPr lang="en-US" dirty="0"/>
          </a:p>
          <a:p>
            <a:endParaRPr lang="en-US" dirty="0"/>
          </a:p>
          <a:p>
            <a:endParaRPr lang="en-US" dirty="0"/>
          </a:p>
          <a:p>
            <a:r>
              <a:rPr lang="en-US" dirty="0"/>
              <a:t>But more commonly we see enterprises developing complex pipelines to handle many types of data from many sources into one or many destinations. </a:t>
            </a:r>
            <a:br>
              <a:rPr lang="en-US" dirty="0"/>
            </a:br>
            <a:br>
              <a:rPr lang="en-US" dirty="0"/>
            </a:br>
            <a:r>
              <a:rPr lang="en-US" dirty="0"/>
              <a:t>These more complex scenarios can then be bucketed into two different approaches:  Static Pipelines or Dynamic Pipelines</a:t>
            </a:r>
          </a:p>
          <a:p>
            <a:r>
              <a:rPr lang="en-US" dirty="0"/>
              <a:t>Static being where you have a single pipeline per source/destination and that pipeline is managed independently from others – everything is hard-coded</a:t>
            </a:r>
            <a:br>
              <a:rPr lang="en-US" dirty="0"/>
            </a:br>
            <a:r>
              <a:rPr lang="en-US" dirty="0"/>
              <a:t>Dynamic is where the customer will leverage Parameters, Dynamic Expression Builder and Control Flow activities to develop a Main Pipeline that can handle many different situations and Source/Destination combinations.  </a:t>
            </a:r>
          </a:p>
          <a:p>
            <a:endParaRPr lang="en-US" dirty="0"/>
          </a:p>
          <a:p>
            <a:r>
              <a:rPr lang="en-US" dirty="0"/>
              <a:t>The Architecture depends on the scale and complexity of your workload. A single pipeline can process data through all layers of the Medallion architecture, or you may set up a pipeline per stage.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928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drill more into the Copy Activity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Copy Activity allows for the quick binary copy of data, or you can use it to change the file format and structure at the destination. As an example, you can convert a .csv to a .parquet file, apply some formatting such as changing the format of a Date field, or even add and remove columns. You can also consolidate multiple files into a single file….or explode a single file out into many files based on row counts.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 can currently source from 26 connectors and push to 15 external destinations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Fabric, the Copy Activity can now natively communicate with other Fabric items (Warehouse, KQL DB, and Lakehouse)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Pipelines as well as the Copy Activity can only interact within its immediate Workspace. To source data within other Workspaces, you must create a Shortcut from there into the Workspace that the Pipeline is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537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Pipeline schedules differs from that of Datasets and Dataflows which are limited to 30 minute increments with the requirement to use the REST API for more robust scheduling.</a:t>
            </a:r>
            <a:br>
              <a:rPr lang="en-US" dirty="0"/>
            </a:br>
            <a:br>
              <a:rPr lang="en-US" dirty="0"/>
            </a:br>
            <a:r>
              <a:rPr lang="en-US" dirty="0"/>
              <a:t>Triggering Data Pipelines are still limited to Scheduling however there is more granularity and robustness to the Pipeline Scheduler. </a:t>
            </a:r>
          </a:p>
          <a:p>
            <a:endParaRPr lang="en-US" dirty="0"/>
          </a:p>
          <a:p>
            <a:r>
              <a:rPr lang="en-US" dirty="0"/>
              <a:t>Within Fabric, Data Pipelines can invoke Dataflows and will soon be able to refresh Datasets with the introduction of the Dataset Refresh Activity. </a:t>
            </a:r>
          </a:p>
          <a:p>
            <a:endParaRPr lang="en-US" dirty="0"/>
          </a:p>
          <a:p>
            <a:r>
              <a:rPr lang="en-US" dirty="0"/>
              <a:t>If a Fabric customer needs more control over their Dataset or Dataflow schedule, they can create a Pipeline and schedule the pipeline to in-turn schedule those items. </a:t>
            </a:r>
            <a:br>
              <a:rPr lang="en-US" dirty="0"/>
            </a:br>
            <a:br>
              <a:rPr lang="en-US" dirty="0"/>
            </a:b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4236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dirty="0"/>
              <a:t>We are incredibly excited about the future of data and analytics – both with the announcement of Microsoft Fabric and the new Copilot experiences in Fabric we shared today. </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I hope you’ll take the time to get started with Microsoft Fabric today. You can also try out the public preview of the Suggestions for DAX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And if you’re interested, you can sign-up for the private preview of Copilot in Microsoft Fabric, which is starting now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Thank you.</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021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3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799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20025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0575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35069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91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dirty="0"/>
              <a:t>We are incredibly excited about the future of data and analytics – both with the announcement of Microsoft Fabric and the new Copilot experiences in Fabric we shared today. </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I hope you’ll take the time to get started with Microsoft Fabric today. You can also try out the public preview of the Suggestions for DAX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And if you’re interested, you can sign-up for the private preview of Copilot in Microsoft Fabric, which is starting now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Thank you.</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909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1367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Segoe UI" panose="020B0502040204020203" pitchFamily="34" charset="0"/>
                <a:ea typeface="Calibri" panose="020F0502020204030204" pitchFamily="34" charset="0"/>
              </a:rPr>
              <a:t>Introduce the Microsoft team to the customer</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65932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dirty="0"/>
              <a:t>We are incredibly excited about the future of data and analytics – both with the announcement of Microsoft Fabric and the new Copilot experiences in Fabric we shared today. </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I hope you’ll take the time to get started with Microsoft Fabric today. You can also try out the public preview of the Suggestions for DAX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And if you’re interested, you can sign-up for the private preview of Copilot in Microsoft Fabric, which is starting now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Thank you.</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065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0089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dirty="0"/>
              <a:t>We are incredibly excited about the future of data and analytics – both with the announcement of Microsoft Fabric and the new Copilot experiences in Fabric we shared today. </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I hope you’ll take the time to get started with Microsoft Fabric today. You can also try out the public preview of the Suggestions for DAX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And if you’re interested, you can sign-up for the private preview of Copilot in Microsoft Fabric, which is starting now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Thank you.</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64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966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536615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423852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11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68388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90854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089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departments will want to do their analysis in Excel – lots of finance departments for example. With Power BI, Excel users can access certified data sets to ensure a single source of truth is used regardless of analysis tool.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2018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048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10/3/2023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288930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77</a:t>
            </a:fld>
            <a:endParaRPr lang="en-US"/>
          </a:p>
        </p:txBody>
      </p:sp>
    </p:spTree>
    <p:extLst>
      <p:ext uri="{BB962C8B-B14F-4D97-AF65-F5344CB8AC3E}">
        <p14:creationId xmlns:p14="http://schemas.microsoft.com/office/powerpoint/2010/main" val="1882250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78</a:t>
            </a:fld>
            <a:endParaRPr lang="en-US"/>
          </a:p>
        </p:txBody>
      </p:sp>
    </p:spTree>
    <p:extLst>
      <p:ext uri="{BB962C8B-B14F-4D97-AF65-F5344CB8AC3E}">
        <p14:creationId xmlns:p14="http://schemas.microsoft.com/office/powerpoint/2010/main" val="785073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79</a:t>
            </a:fld>
            <a:endParaRPr lang="en-US"/>
          </a:p>
        </p:txBody>
      </p:sp>
    </p:spTree>
    <p:extLst>
      <p:ext uri="{BB962C8B-B14F-4D97-AF65-F5344CB8AC3E}">
        <p14:creationId xmlns:p14="http://schemas.microsoft.com/office/powerpoint/2010/main" val="1388099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80</a:t>
            </a:fld>
            <a:endParaRPr lang="en-US"/>
          </a:p>
        </p:txBody>
      </p:sp>
    </p:spTree>
    <p:extLst>
      <p:ext uri="{BB962C8B-B14F-4D97-AF65-F5344CB8AC3E}">
        <p14:creationId xmlns:p14="http://schemas.microsoft.com/office/powerpoint/2010/main" val="4272912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81</a:t>
            </a:fld>
            <a:endParaRPr lang="en-US"/>
          </a:p>
        </p:txBody>
      </p:sp>
    </p:spTree>
    <p:extLst>
      <p:ext uri="{BB962C8B-B14F-4D97-AF65-F5344CB8AC3E}">
        <p14:creationId xmlns:p14="http://schemas.microsoft.com/office/powerpoint/2010/main" val="3064432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tabLst>
                <a:tab pos="457200" algn="l"/>
              </a:tabLst>
            </a:pPr>
            <a:r>
              <a:rPr lang="en-US" sz="900" dirty="0">
                <a:effectLst/>
                <a:latin typeface="Segoe UI" panose="020B0502040204020203" pitchFamily="34" charset="0"/>
                <a:ea typeface="Times New Roman" panose="02020603050405020304" pitchFamily="18" charset="0"/>
              </a:rPr>
              <a:t>Microsoft Fabric provides a one-stop-shop for </a:t>
            </a:r>
            <a:r>
              <a:rPr lang="en-US" sz="900" dirty="0">
                <a:solidFill>
                  <a:srgbClr val="000000"/>
                </a:solidFill>
                <a:effectLst/>
                <a:latin typeface="Segoe UI" panose="020B0502040204020203" pitchFamily="34" charset="0"/>
                <a:ea typeface="Times New Roman" panose="02020603050405020304" pitchFamily="18" charset="0"/>
              </a:rPr>
              <a:t>data integration, data engineering, real-time analytics, data science, and business intelligence</a:t>
            </a:r>
            <a:r>
              <a:rPr lang="en-US" sz="1800" dirty="0">
                <a:effectLst/>
              </a:rPr>
              <a:t> </a:t>
            </a:r>
            <a:r>
              <a:rPr lang="en-US" sz="900" dirty="0">
                <a:effectLst/>
                <a:latin typeface="Segoe UI" panose="020B0502040204020203" pitchFamily="34" charset="0"/>
                <a:ea typeface="Times New Roman" panose="02020603050405020304" pitchFamily="18" charset="0"/>
              </a:rPr>
              <a:t>needs without compromising the privacy and security of your data. By joining top companies using Microsoft Fabric, you will enable teams to experience </a:t>
            </a:r>
            <a:r>
              <a:rPr lang="en-US" sz="900" dirty="0">
                <a:solidFill>
                  <a:srgbClr val="000000"/>
                </a:solidFill>
                <a:effectLst/>
                <a:latin typeface="Segoe UI" panose="020B0502040204020203" pitchFamily="34" charset="0"/>
                <a:ea typeface="Calibri" panose="020F0502020204030204" pitchFamily="34" charset="0"/>
              </a:rPr>
              <a:t>an end-to-end, highly integrated, single solution that is easy to understand, onboard, create, and operate</a:t>
            </a:r>
            <a:r>
              <a:rPr lang="en-US" sz="900" dirty="0">
                <a:effectLst/>
                <a:latin typeface="Segoe UI" panose="020B0502040204020203" pitchFamily="34"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With this solution you will no longer have to stitch together multiple data, analytics, and BI solutions to get the business answers you need. With this unified SaaS solution, you’ll have a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single source of truth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for all your data and analytics, enabling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secure, democratized insights</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By leveraging this powerful open and scalable solution, you’ll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accelerate time to value</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through cost management, spend optimization––making the most of your data investment.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62667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82</a:t>
            </a:fld>
            <a:endParaRPr lang="en-US"/>
          </a:p>
        </p:txBody>
      </p:sp>
    </p:spTree>
    <p:extLst>
      <p:ext uri="{BB962C8B-B14F-4D97-AF65-F5344CB8AC3E}">
        <p14:creationId xmlns:p14="http://schemas.microsoft.com/office/powerpoint/2010/main" val="3933437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83</a:t>
            </a:fld>
            <a:endParaRPr lang="en-US"/>
          </a:p>
        </p:txBody>
      </p:sp>
    </p:spTree>
    <p:extLst>
      <p:ext uri="{BB962C8B-B14F-4D97-AF65-F5344CB8AC3E}">
        <p14:creationId xmlns:p14="http://schemas.microsoft.com/office/powerpoint/2010/main" val="1985247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84</a:t>
            </a:fld>
            <a:endParaRPr lang="en-US"/>
          </a:p>
        </p:txBody>
      </p:sp>
    </p:spTree>
    <p:extLst>
      <p:ext uri="{BB962C8B-B14F-4D97-AF65-F5344CB8AC3E}">
        <p14:creationId xmlns:p14="http://schemas.microsoft.com/office/powerpoint/2010/main" val="2435004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85</a:t>
            </a:fld>
            <a:endParaRPr lang="en-US"/>
          </a:p>
        </p:txBody>
      </p:sp>
    </p:spTree>
    <p:extLst>
      <p:ext uri="{BB962C8B-B14F-4D97-AF65-F5344CB8AC3E}">
        <p14:creationId xmlns:p14="http://schemas.microsoft.com/office/powerpoint/2010/main" val="4228176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86</a:t>
            </a:fld>
            <a:endParaRPr lang="en-US"/>
          </a:p>
        </p:txBody>
      </p:sp>
    </p:spTree>
    <p:extLst>
      <p:ext uri="{BB962C8B-B14F-4D97-AF65-F5344CB8AC3E}">
        <p14:creationId xmlns:p14="http://schemas.microsoft.com/office/powerpoint/2010/main" val="8130175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9F929-5C77-4162-A4A4-A34AD7C36D1B}" type="slidenum">
              <a:rPr lang="en-US" smtClean="0"/>
              <a:t>87</a:t>
            </a:fld>
            <a:endParaRPr lang="en-US"/>
          </a:p>
        </p:txBody>
      </p:sp>
    </p:spTree>
    <p:extLst>
      <p:ext uri="{BB962C8B-B14F-4D97-AF65-F5344CB8AC3E}">
        <p14:creationId xmlns:p14="http://schemas.microsoft.com/office/powerpoint/2010/main" val="23551033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D9F929-5C77-4162-A4A4-A34AD7C36D1B}" type="slidenum">
              <a:rPr lang="en-US" smtClean="0"/>
              <a:t>88</a:t>
            </a:fld>
            <a:endParaRPr lang="en-US"/>
          </a:p>
        </p:txBody>
      </p:sp>
    </p:spTree>
    <p:extLst>
      <p:ext uri="{BB962C8B-B14F-4D97-AF65-F5344CB8AC3E}">
        <p14:creationId xmlns:p14="http://schemas.microsoft.com/office/powerpoint/2010/main" val="1509506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dirty="0"/>
              <a:t>We are incredibly excited about the future of data and analytics – both with the announcement of Microsoft Fabric and the new Copilot experiences in Fabric we shared today. </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I hope you’ll take the time to get started with Microsoft Fabric today. You can also try out the public preview of the Suggestions for DAX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And if you’re interested, you can sign-up for the private preview of Copilot in Microsoft Fabric, which is starting now with Copilot in Power BI.</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Thank you.</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2608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a:t>We are incredibly excited about the future of data and analytics – both with the announcement of Microsoft Fabric and the new Copilot experiences in Fabric we shared today. </a:t>
            </a:r>
          </a:p>
          <a:p>
            <a:pPr marL="0" marR="0">
              <a:lnSpc>
                <a:spcPct val="107000"/>
              </a:lnSpc>
              <a:spcBef>
                <a:spcPts val="0"/>
              </a:spcBef>
              <a:spcAft>
                <a:spcPts val="800"/>
              </a:spcAft>
            </a:pPr>
            <a:endParaRPr lang="en-US"/>
          </a:p>
          <a:p>
            <a:pPr marL="0" marR="0">
              <a:lnSpc>
                <a:spcPct val="107000"/>
              </a:lnSpc>
              <a:spcBef>
                <a:spcPts val="0"/>
              </a:spcBef>
              <a:spcAft>
                <a:spcPts val="800"/>
              </a:spcAft>
            </a:pPr>
            <a:r>
              <a:rPr lang="en-US"/>
              <a:t>I hope you’ll take the time to get started with Microsoft Fabric today. You can also try out the public preview of the Suggestions for DAX with Copilot in Power BI.</a:t>
            </a:r>
          </a:p>
          <a:p>
            <a:pPr marL="0" marR="0">
              <a:lnSpc>
                <a:spcPct val="107000"/>
              </a:lnSpc>
              <a:spcBef>
                <a:spcPts val="0"/>
              </a:spcBef>
              <a:spcAft>
                <a:spcPts val="800"/>
              </a:spcAft>
            </a:pPr>
            <a:endParaRPr lang="en-US"/>
          </a:p>
          <a:p>
            <a:pPr marL="0" marR="0">
              <a:lnSpc>
                <a:spcPct val="107000"/>
              </a:lnSpc>
              <a:spcBef>
                <a:spcPts val="0"/>
              </a:spcBef>
              <a:spcAft>
                <a:spcPts val="800"/>
              </a:spcAft>
            </a:pPr>
            <a:r>
              <a:rPr lang="en-US"/>
              <a:t>And if you’re interested, you can sign-up for the private preview of Copilot in Microsoft Fabric, which is starting now with Copilot in Power BI.</a:t>
            </a:r>
          </a:p>
          <a:p>
            <a:pPr marL="0" marR="0">
              <a:lnSpc>
                <a:spcPct val="107000"/>
              </a:lnSpc>
              <a:spcBef>
                <a:spcPts val="0"/>
              </a:spcBef>
              <a:spcAft>
                <a:spcPts val="800"/>
              </a:spcAft>
            </a:pPr>
            <a:endParaRPr lang="en-US"/>
          </a:p>
          <a:p>
            <a:pPr marL="0" marR="0">
              <a:lnSpc>
                <a:spcPct val="107000"/>
              </a:lnSpc>
              <a:spcBef>
                <a:spcPts val="0"/>
              </a:spcBef>
              <a:spcAft>
                <a:spcPts val="800"/>
              </a:spcAft>
            </a:pPr>
            <a:r>
              <a:rPr lang="en-US"/>
              <a:t>Thank you.</a:t>
            </a:r>
          </a:p>
          <a:p>
            <a:pPr marL="0" marR="0">
              <a:lnSpc>
                <a:spcPct val="107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2361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2F63A61-7E2D-480C-AA2C-7304CCBA860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254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tabLst>
                <a:tab pos="457200" algn="l"/>
              </a:tabLst>
            </a:pPr>
            <a:r>
              <a:rPr lang="en-US" sz="90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90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lakehouse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a:effectLst/>
                <a:latin typeface="Segoe UI" panose="020B0502040204020203" pitchFamily="34" charset="0"/>
                <a:ea typeface="Calibri" panose="020F0502020204030204" pitchFamily="34"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900">
                <a:effectLst/>
                <a:latin typeface="Segoe UI" panose="020B0502040204020203" pitchFamily="34" charset="0"/>
                <a:ea typeface="Calibri" panose="020F0502020204030204" pitchFamily="34" charset="0"/>
                <a:cs typeface="Arial" panose="020B0604020202020204" pitchFamily="34" charset="0"/>
              </a:rPr>
              <a:t> – </a:t>
            </a:r>
            <a:r>
              <a:rPr lang="en-US" sz="9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90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a:effectLst/>
                <a:latin typeface="Segoe UI" panose="020B0502040204020203" pitchFamily="34" charset="0"/>
                <a:ea typeface="Calibri" panose="020F0502020204030204" pitchFamily="34"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900">
                <a:effectLst/>
                <a:latin typeface="Segoe UI" panose="020B0502040204020203" pitchFamily="34" charset="0"/>
                <a:ea typeface="Calibri" panose="020F0502020204030204" pitchFamily="34" charset="0"/>
                <a:cs typeface="Arial" panose="020B0604020202020204" pitchFamily="34" charset="0"/>
              </a:rPr>
              <a:t> – </a:t>
            </a:r>
            <a:r>
              <a:rPr lang="en-US" sz="9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90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a:effectLst/>
                <a:latin typeface="Segoe UI" panose="020B0502040204020203" pitchFamily="34" charset="0"/>
                <a:ea typeface="Calibri" panose="020F0502020204030204" pitchFamily="34"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900">
                <a:effectLst/>
                <a:latin typeface="Segoe UI" panose="020B0502040204020203" pitchFamily="34" charset="0"/>
                <a:ea typeface="Calibri" panose="020F0502020204030204" pitchFamily="34" charset="0"/>
                <a:cs typeface="Arial" panose="020B0604020202020204" pitchFamily="34" charset="0"/>
              </a:rPr>
              <a:t> – With </a:t>
            </a:r>
            <a:r>
              <a:rPr lang="en-US" sz="9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90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9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700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Hi everyone.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I am Charles </a:t>
            </a:r>
            <a:r>
              <a:rPr lang="en-US" sz="1200" kern="100" dirty="0" err="1">
                <a:effectLst/>
                <a:latin typeface="Calibri" panose="020F0502020204030204" pitchFamily="34" charset="0"/>
                <a:ea typeface="Calibri" panose="020F0502020204030204" pitchFamily="34" charset="0"/>
                <a:cs typeface="Arial" panose="020B0604020202020204" pitchFamily="34" charset="0"/>
              </a:rPr>
              <a:t>Lamanna</a:t>
            </a:r>
            <a:r>
              <a:rPr lang="en-US" sz="1200" kern="100" dirty="0">
                <a:effectLst/>
                <a:latin typeface="Calibri" panose="020F0502020204030204" pitchFamily="34" charset="0"/>
                <a:ea typeface="Calibri" panose="020F0502020204030204" pitchFamily="34" charset="0"/>
                <a:cs typeface="Arial" panose="020B0604020202020204" pitchFamily="34" charset="0"/>
              </a:rPr>
              <a:t>, corporate vice president of Business Applications and Platforms at Microsoft.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Earlier this month at Microsoft Ignite, I introduced some of the latest capabilities across Microsoft Dynamics 365 and the Microsoft Power Platform in 2022 Release Wave 2. </a:t>
            </a:r>
            <a:r>
              <a:rPr lang="en-US" sz="12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We have held this launch event twice a year since 2018 and we are proud to continue celebrating the incredible momentum across business applications each year.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 As a thought: could we have a stat like "we have been doing these like clockwork since 2018"</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FBA06-2471-41E2-BED0-7D776F053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572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a:t>We are incredibly excited about the future of data and analytics – both with the announcement of Microsoft Fabric and the new Copilot experiences in Fabric we shared today. </a:t>
            </a:r>
          </a:p>
          <a:p>
            <a:pPr marL="0" marR="0">
              <a:lnSpc>
                <a:spcPct val="107000"/>
              </a:lnSpc>
              <a:spcBef>
                <a:spcPts val="0"/>
              </a:spcBef>
              <a:spcAft>
                <a:spcPts val="800"/>
              </a:spcAft>
            </a:pPr>
            <a:endParaRPr lang="en-US"/>
          </a:p>
          <a:p>
            <a:pPr marL="0" marR="0">
              <a:lnSpc>
                <a:spcPct val="107000"/>
              </a:lnSpc>
              <a:spcBef>
                <a:spcPts val="0"/>
              </a:spcBef>
              <a:spcAft>
                <a:spcPts val="800"/>
              </a:spcAft>
            </a:pPr>
            <a:r>
              <a:rPr lang="en-US"/>
              <a:t>I hope you’ll take the time to get started with Microsoft Fabric today. You can also try out the public preview of the Suggestions for DAX with Copilot in Power BI.</a:t>
            </a:r>
          </a:p>
          <a:p>
            <a:pPr marL="0" marR="0">
              <a:lnSpc>
                <a:spcPct val="107000"/>
              </a:lnSpc>
              <a:spcBef>
                <a:spcPts val="0"/>
              </a:spcBef>
              <a:spcAft>
                <a:spcPts val="800"/>
              </a:spcAft>
            </a:pPr>
            <a:endParaRPr lang="en-US"/>
          </a:p>
          <a:p>
            <a:pPr marL="0" marR="0">
              <a:lnSpc>
                <a:spcPct val="107000"/>
              </a:lnSpc>
              <a:spcBef>
                <a:spcPts val="0"/>
              </a:spcBef>
              <a:spcAft>
                <a:spcPts val="800"/>
              </a:spcAft>
            </a:pPr>
            <a:r>
              <a:rPr lang="en-US"/>
              <a:t>And if you’re interested, you can sign-up for the private preview of Copilot in Microsoft Fabric, which is starting now with Copilot in Power BI.</a:t>
            </a:r>
          </a:p>
          <a:p>
            <a:pPr marL="0" marR="0">
              <a:lnSpc>
                <a:spcPct val="107000"/>
              </a:lnSpc>
              <a:spcBef>
                <a:spcPts val="0"/>
              </a:spcBef>
              <a:spcAft>
                <a:spcPts val="800"/>
              </a:spcAft>
            </a:pPr>
            <a:endParaRPr lang="en-US"/>
          </a:p>
          <a:p>
            <a:pPr marL="0" marR="0">
              <a:lnSpc>
                <a:spcPct val="107000"/>
              </a:lnSpc>
              <a:spcBef>
                <a:spcPts val="0"/>
              </a:spcBef>
              <a:spcAft>
                <a:spcPts val="800"/>
              </a:spcAft>
            </a:pPr>
            <a:r>
              <a:rPr lang="en-US"/>
              <a:t>Thank you.</a:t>
            </a:r>
          </a:p>
          <a:p>
            <a:pPr marL="0" marR="0">
              <a:lnSpc>
                <a:spcPct val="107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0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10/3/2023 6:02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995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2.png"/><Relationship Id="rId1" Type="http://schemas.openxmlformats.org/officeDocument/2006/relationships/slideMaster" Target="../slideMasters/slideMaster5.xml"/><Relationship Id="rId4" Type="http://schemas.openxmlformats.org/officeDocument/2006/relationships/image" Target="../media/image43.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emf"/><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 Id="rId4" Type="http://schemas.openxmlformats.org/officeDocument/2006/relationships/image" Target="../media/image49.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 Id="rId4" Type="http://schemas.openxmlformats.org/officeDocument/2006/relationships/image" Target="../media/image49.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 Id="rId4" Type="http://schemas.openxmlformats.org/officeDocument/2006/relationships/image" Target="../media/image49.jpe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e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7.xml"/><Relationship Id="rId4" Type="http://schemas.openxmlformats.org/officeDocument/2006/relationships/image" Target="../media/image54.emf"/></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5.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5.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9.xml"/><Relationship Id="rId4" Type="http://schemas.openxmlformats.org/officeDocument/2006/relationships/image" Target="../media/image7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11.xml"/><Relationship Id="rId4" Type="http://schemas.openxmlformats.org/officeDocument/2006/relationships/image" Target="../media/image44.emf"/></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5" Type="http://schemas.openxmlformats.org/officeDocument/2006/relationships/slide" Target="../slides/slide33.xml"/><Relationship Id="rId4" Type="http://schemas.openxmlformats.org/officeDocument/2006/relationships/slide" Target="../slides/slide3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33.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5" Type="http://schemas.openxmlformats.org/officeDocument/2006/relationships/slide" Target="../slides/slide33.xml"/><Relationship Id="rId4" Type="http://schemas.openxmlformats.org/officeDocument/2006/relationships/slide" Target="../slides/slide37.xml"/></Relationships>
</file>

<file path=ppt/slideLayouts/_rels/slideLayout452.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33.xml"/></Relationships>
</file>

<file path=ppt/slideLayouts/_rels/slideLayout453.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33.xml"/></Relationships>
</file>

<file path=ppt/slideLayouts/_rels/slideLayout454.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33.xml"/></Relationships>
</file>

<file path=ppt/slideLayouts/_rels/slideLayout45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33.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5" Type="http://schemas.openxmlformats.org/officeDocument/2006/relationships/slide" Target="../slides/slide37.xml"/><Relationship Id="rId4" Type="http://schemas.openxmlformats.org/officeDocument/2006/relationships/slide" Target="../slides/slide49.xml"/></Relationships>
</file>

<file path=ppt/slideLayouts/_rels/slideLayout457.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37.xml"/></Relationships>
</file>

<file path=ppt/slideLayouts/_rels/slideLayout458.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49.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5" Type="http://schemas.openxmlformats.org/officeDocument/2006/relationships/slide" Target="../slides/slide49.xml"/><Relationship Id="rId4" Type="http://schemas.openxmlformats.org/officeDocument/2006/relationships/slide" Target="../slides/slide3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49.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5" Type="http://schemas.openxmlformats.org/officeDocument/2006/relationships/slide" Target="../slides/slide49.xml"/><Relationship Id="rId4" Type="http://schemas.openxmlformats.org/officeDocument/2006/relationships/slide" Target="../slides/slide37.xml"/></Relationships>
</file>

<file path=ppt/slideLayouts/_rels/slideLayout462.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49.xml"/></Relationships>
</file>

<file path=ppt/slideLayouts/_rels/slideLayout463.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 Id="rId4" Type="http://schemas.openxmlformats.org/officeDocument/2006/relationships/slide" Target="../slides/slide49.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4" Type="http://schemas.openxmlformats.org/officeDocument/2006/relationships/slide" Target="../slides/slide37.xml"/></Relationships>
</file>

<file path=ppt/slideLayouts/_rels/slideLayout46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4" Type="http://schemas.openxmlformats.org/officeDocument/2006/relationships/slide" Target="../slides/slide37.xml"/></Relationships>
</file>

<file path=ppt/slideLayouts/_rels/slideLayout468.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4" Type="http://schemas.openxmlformats.org/officeDocument/2006/relationships/slide" Target="../slides/slide37.xml"/></Relationships>
</file>

<file path=ppt/slideLayouts/_rels/slideLayout471.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4" Type="http://schemas.openxmlformats.org/officeDocument/2006/relationships/slide" Target="../slides/slide37.xml"/></Relationships>
</file>

<file path=ppt/slideLayouts/_rels/slideLayout473.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4" Type="http://schemas.openxmlformats.org/officeDocument/2006/relationships/slide" Target="../slides/slide37.xml"/></Relationships>
</file>

<file path=ppt/slideLayouts/_rels/slideLayout47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4" Type="http://schemas.openxmlformats.org/officeDocument/2006/relationships/slide" Target="../slides/slide37.xml"/></Relationships>
</file>

<file path=ppt/slideLayouts/_rels/slideLayout47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4" Type="http://schemas.openxmlformats.org/officeDocument/2006/relationships/slide" Target="../slides/slide37.xml"/></Relationships>
</file>

<file path=ppt/slideLayouts/_rels/slideLayout482.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82.png"/><Relationship Id="rId1" Type="http://schemas.openxmlformats.org/officeDocument/2006/relationships/slideMaster" Target="../slideMasters/slideMaster11.xml"/><Relationship Id="rId4" Type="http://schemas.openxmlformats.org/officeDocument/2006/relationships/slide" Target="../slides/slide37.xml"/></Relationships>
</file>

<file path=ppt/slideLayouts/_rels/slideLayout484.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6.xml"/><Relationship Id="rId4" Type="http://schemas.openxmlformats.org/officeDocument/2006/relationships/image" Target="../media/image6.svg"/></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6.xml"/><Relationship Id="rId4" Type="http://schemas.openxmlformats.org/officeDocument/2006/relationships/image" Target="../media/image8.svg"/></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1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7.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7.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7.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7.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7.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94.png"/><Relationship Id="rId1" Type="http://schemas.openxmlformats.org/officeDocument/2006/relationships/slideMaster" Target="../slideMasters/slideMaster19.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94.png"/><Relationship Id="rId1" Type="http://schemas.openxmlformats.org/officeDocument/2006/relationships/slideMaster" Target="../slideMasters/slideMaster1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9.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9.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9.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9.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9.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9.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Master" Target="../slideMasters/slideMaster19.xml"/><Relationship Id="rId4" Type="http://schemas.openxmlformats.org/officeDocument/2006/relationships/image" Target="../media/image101.jpe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Master" Target="../slideMasters/slideMaster19.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9.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9.xml"/><Relationship Id="rId4" Type="http://schemas.openxmlformats.org/officeDocument/2006/relationships/image" Target="../media/image107.jpe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9.xml"/><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Master" Target="../slideMasters/slideMaster19.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Master" Target="../slideMasters/slideMaster19.xml"/><Relationship Id="rId4" Type="http://schemas.openxmlformats.org/officeDocument/2006/relationships/image" Target="../media/image101.jpe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Master" Target="../slideMasters/slideMaster19.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19.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Master" Target="../slideMasters/slideMaster19.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Master" Target="../slideMasters/slideMaster19.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9.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10/3/2023</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10/3/2023</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10/3/2023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10/3/2023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10/3/2023</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3"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10/3/2023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43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660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4612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656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434888" cy="6994525"/>
          </a:xfrm>
          <a:prstGeom prst="rect">
            <a:avLst/>
          </a:prstGeom>
        </p:spPr>
      </p:pic>
    </p:spTree>
    <p:extLst>
      <p:ext uri="{BB962C8B-B14F-4D97-AF65-F5344CB8AC3E}">
        <p14:creationId xmlns:p14="http://schemas.microsoft.com/office/powerpoint/2010/main" val="30354044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28475"/>
            <a:ext cx="12434888" cy="6466050"/>
          </a:xfrm>
          <a:prstGeom prst="rect">
            <a:avLst/>
          </a:prstGeom>
        </p:spPr>
      </p:pic>
    </p:spTree>
    <p:extLst>
      <p:ext uri="{BB962C8B-B14F-4D97-AF65-F5344CB8AC3E}">
        <p14:creationId xmlns:p14="http://schemas.microsoft.com/office/powerpoint/2010/main" val="726492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417975"/>
            <a:ext cx="12434888" cy="5576551"/>
          </a:xfrm>
          <a:prstGeom prst="rect">
            <a:avLst/>
          </a:prstGeom>
        </p:spPr>
      </p:pic>
    </p:spTree>
    <p:extLst>
      <p:ext uri="{BB962C8B-B14F-4D97-AF65-F5344CB8AC3E}">
        <p14:creationId xmlns:p14="http://schemas.microsoft.com/office/powerpoint/2010/main" val="835898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99537"/>
            <a:ext cx="12434888" cy="5494989"/>
          </a:xfrm>
          <a:prstGeom prst="rect">
            <a:avLst/>
          </a:prstGeom>
        </p:spPr>
      </p:pic>
    </p:spTree>
    <p:extLst>
      <p:ext uri="{BB962C8B-B14F-4D97-AF65-F5344CB8AC3E}">
        <p14:creationId xmlns:p14="http://schemas.microsoft.com/office/powerpoint/2010/main" val="34834018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328050" y="1678414"/>
            <a:ext cx="2496918"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44786" y="1678414"/>
            <a:ext cx="2489472"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328050" y="3474023"/>
            <a:ext cx="2496918"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46036" y="3474023"/>
            <a:ext cx="2489472"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328050" y="1556606"/>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241548" y="1556606"/>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328050" y="3327140"/>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241548" y="3327140"/>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327593" y="96401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44785" y="96401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327593" y="2739608"/>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44785" y="2739608"/>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328050" y="5268890"/>
            <a:ext cx="2496918"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328050" y="5122007"/>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327593" y="453447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246036" y="5268890"/>
            <a:ext cx="2489472"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241548" y="5122007"/>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244785" y="453447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318927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328050" y="1678414"/>
            <a:ext cx="2496918"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44786" y="1678414"/>
            <a:ext cx="2489472"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328050" y="3474023"/>
            <a:ext cx="2496918"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46036" y="3474023"/>
            <a:ext cx="2489472"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328050" y="1556606"/>
            <a:ext cx="249443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241548" y="1556606"/>
            <a:ext cx="249443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328050" y="3327140"/>
            <a:ext cx="249443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241548" y="3327140"/>
            <a:ext cx="249443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327593" y="96401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44785" y="96401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327593" y="2739608"/>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44785" y="2739608"/>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328050" y="5268890"/>
            <a:ext cx="2496918"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328050" y="5122007"/>
            <a:ext cx="249443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327593" y="453447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3427013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327593" y="96401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5328050" y="1556606"/>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328050" y="1678414"/>
            <a:ext cx="2496918"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44785" y="96401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241548" y="1556606"/>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44786" y="1678414"/>
            <a:ext cx="2489472"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327593" y="2739608"/>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5328050" y="3327140"/>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328050" y="3474023"/>
            <a:ext cx="2496918"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44785" y="2739608"/>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241548" y="3327140"/>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46036" y="3474023"/>
            <a:ext cx="2489472"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327593" y="453447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cxnSp>
        <p:nvCxnSpPr>
          <p:cNvPr id="8" name="Straight Connector 7">
            <a:extLst>
              <a:ext uri="{FF2B5EF4-FFF2-40B4-BE49-F238E27FC236}">
                <a16:creationId xmlns:a16="http://schemas.microsoft.com/office/drawing/2014/main" id="{64B039F3-5E70-7A71-B946-437C0D95DD8D}"/>
              </a:ext>
              <a:ext uri="{C183D7F6-B498-43B3-948B-1728B52AA6E4}">
                <adec:decorative xmlns:adec="http://schemas.microsoft.com/office/drawing/2017/decorative" val="1"/>
              </a:ext>
            </a:extLst>
          </p:cNvPr>
          <p:cNvCxnSpPr>
            <a:cxnSpLocks/>
          </p:cNvCxnSpPr>
          <p:nvPr userDrawn="1"/>
        </p:nvCxnSpPr>
        <p:spPr>
          <a:xfrm>
            <a:off x="5328050" y="5122007"/>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328050" y="5268890"/>
            <a:ext cx="2496918"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244785" y="4534475"/>
            <a:ext cx="2494436" cy="592592"/>
          </a:xfrm>
        </p:spPr>
        <p:txBody>
          <a:bodyPr lIns="90000" tIns="46800" rIns="90000" bIns="46800" anchor="ctr">
            <a:noAutofit/>
          </a:bodyPr>
          <a:lstStyle>
            <a:lvl1pPr marL="0" indent="0">
              <a:buNone/>
              <a:defRPr sz="2040">
                <a:solidFill>
                  <a:srgbClr val="117865"/>
                </a:solidFill>
                <a:latin typeface="+mj-lt"/>
              </a:defRPr>
            </a:lvl1pPr>
            <a:lvl2pPr marL="233149" indent="0" algn="ctr">
              <a:buNone/>
              <a:defRPr>
                <a:solidFill>
                  <a:schemeClr val="bg1"/>
                </a:solidFill>
                <a:latin typeface="+mj-lt"/>
              </a:defRPr>
            </a:lvl2pPr>
          </a:lstStyle>
          <a:p>
            <a:pPr lvl="0"/>
            <a:r>
              <a:rPr lang="en-US"/>
              <a:t>Label</a:t>
            </a:r>
          </a:p>
        </p:txBody>
      </p:sp>
      <p:cxnSp>
        <p:nvCxnSpPr>
          <p:cNvPr id="3" name="Straight Connector 2">
            <a:extLst>
              <a:ext uri="{FF2B5EF4-FFF2-40B4-BE49-F238E27FC236}">
                <a16:creationId xmlns:a16="http://schemas.microsoft.com/office/drawing/2014/main" id="{193C2935-29DA-A953-A314-E134725303AA}"/>
              </a:ext>
              <a:ext uri="{C183D7F6-B498-43B3-948B-1728B52AA6E4}">
                <adec:decorative xmlns:adec="http://schemas.microsoft.com/office/drawing/2017/decorative" val="1"/>
              </a:ext>
            </a:extLst>
          </p:cNvPr>
          <p:cNvCxnSpPr>
            <a:cxnSpLocks/>
          </p:cNvCxnSpPr>
          <p:nvPr userDrawn="1"/>
        </p:nvCxnSpPr>
        <p:spPr>
          <a:xfrm>
            <a:off x="8241548" y="5122007"/>
            <a:ext cx="2494436"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246036" y="5268890"/>
            <a:ext cx="2489472" cy="439479"/>
          </a:xfrm>
        </p:spPr>
        <p:txBody>
          <a:bodyPr lIns="90000" anchor="t"/>
          <a:lstStyle>
            <a:lvl1pPr marL="182958" indent="-182958">
              <a:buSzPct val="90000"/>
              <a:buFont typeface="Wingdings" pitchFamily="2" charset="2"/>
              <a:buChar char=""/>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6795129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93028" cy="6994525"/>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28"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66307" y="2603722"/>
            <a:ext cx="2660413" cy="1276064"/>
          </a:xfrm>
          <a:noFill/>
        </p:spPr>
        <p:txBody>
          <a:bodyPr wrap="square" lIns="0" tIns="0" rIns="0" bIns="0" anchor="b">
            <a:normAutofit/>
          </a:bodyPr>
          <a:lstStyle>
            <a:lvl1pPr marL="0" indent="0">
              <a:spcBef>
                <a:spcPts val="0"/>
              </a:spcBef>
              <a:buNone/>
              <a:defRPr sz="2856"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202121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9" y="1463669"/>
            <a:ext cx="11238354" cy="1644855"/>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3562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404643" y="0"/>
            <a:ext cx="7030245" cy="439479"/>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95839" y="466302"/>
            <a:ext cx="4504409" cy="1130053"/>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95839" y="1465289"/>
            <a:ext cx="3539410" cy="2347999"/>
          </a:xfrm>
        </p:spPr>
        <p:txBody>
          <a:bodyPr/>
          <a:lstStyle>
            <a:lvl1pPr marL="0" indent="0">
              <a:buFontTx/>
              <a:buNone/>
              <a:defRPr sz="2244"/>
            </a:lvl1pPr>
            <a:lvl2pPr marL="233149" indent="0">
              <a:buFontTx/>
              <a:buNone/>
              <a:defRPr sz="2244"/>
            </a:lvl2pPr>
            <a:lvl3pPr marL="466298" indent="0">
              <a:buFontTx/>
              <a:buNone/>
              <a:defRPr sz="2244"/>
            </a:lvl3pPr>
            <a:lvl4pPr marL="675162" indent="0">
              <a:buFontTx/>
              <a:buNone/>
              <a:defRPr sz="2244"/>
            </a:lvl4pPr>
            <a:lvl5pPr marL="872691" indent="0">
              <a:buFontTx/>
              <a:buNone/>
              <a:defRPr sz="224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126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794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404643" y="0"/>
            <a:ext cx="7030245" cy="439479"/>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95839" y="466301"/>
            <a:ext cx="4504409" cy="1130181"/>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95839" y="1465289"/>
            <a:ext cx="3539410" cy="2347999"/>
          </a:xfrm>
        </p:spPr>
        <p:txBody>
          <a:bodyPr/>
          <a:lstStyle>
            <a:lvl1pPr marL="0" indent="0">
              <a:buFontTx/>
              <a:buNone/>
              <a:defRPr sz="2244"/>
            </a:lvl1pPr>
            <a:lvl2pPr marL="233149" indent="0">
              <a:buFontTx/>
              <a:buNone/>
              <a:defRPr sz="2244"/>
            </a:lvl2pPr>
            <a:lvl3pPr marL="466298" indent="0">
              <a:buFontTx/>
              <a:buNone/>
              <a:defRPr sz="2244"/>
            </a:lvl3pPr>
            <a:lvl4pPr marL="675162" indent="0">
              <a:buFontTx/>
              <a:buNone/>
              <a:defRPr sz="2244"/>
            </a:lvl4pPr>
            <a:lvl5pPr marL="872691" indent="0">
              <a:buFontTx/>
              <a:buNone/>
              <a:defRPr sz="224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91842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54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442882" cy="69945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3" y="597449"/>
            <a:ext cx="3245419" cy="3180708"/>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861376" y="732775"/>
            <a:ext cx="297929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861376" y="1373208"/>
            <a:ext cx="297929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042363" y="732775"/>
            <a:ext cx="297929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042363" y="1373208"/>
            <a:ext cx="297929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861477" y="2579232"/>
            <a:ext cx="297929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861477" y="3219665"/>
            <a:ext cx="297929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042464" y="2579232"/>
            <a:ext cx="297929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042464" y="3219665"/>
            <a:ext cx="297929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861477" y="4598252"/>
            <a:ext cx="297929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861477" y="5238686"/>
            <a:ext cx="297929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042464" y="4598252"/>
            <a:ext cx="2979294" cy="376706"/>
          </a:xfrm>
        </p:spPr>
        <p:txBody>
          <a:bodyPr/>
          <a:lstStyle>
            <a:lvl1pPr marL="0" indent="0">
              <a:buNone/>
              <a:defRPr sz="2448">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042464" y="5238686"/>
            <a:ext cx="2979295" cy="483412"/>
          </a:xfrm>
        </p:spPr>
        <p:txBody>
          <a:bodyPr/>
          <a:lstStyle>
            <a:lvl1pPr>
              <a:defRPr sz="1428">
                <a:solidFill>
                  <a:schemeClr val="accent6"/>
                </a:solidFill>
              </a:defRPr>
            </a:lvl1pPr>
            <a:lvl2pPr marL="233149" indent="0">
              <a:buNone/>
              <a:defRPr sz="1428">
                <a:solidFill>
                  <a:schemeClr val="accent6"/>
                </a:solidFill>
              </a:defRPr>
            </a:lvl2pPr>
            <a:lvl3pPr>
              <a:defRPr sz="1428">
                <a:solidFill>
                  <a:schemeClr val="accent6"/>
                </a:solidFill>
              </a:defRPr>
            </a:lvl3pPr>
            <a:lvl4pPr>
              <a:defRPr sz="1428">
                <a:solidFill>
                  <a:schemeClr val="accent6"/>
                </a:solidFill>
              </a:defRPr>
            </a:lvl4pPr>
            <a:lvl5pPr>
              <a:defRPr sz="1428">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0254627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95838" y="5828811"/>
            <a:ext cx="5474266" cy="565027"/>
          </a:xfrm>
        </p:spPr>
        <p:txBody>
          <a:bodyPr anchor="b"/>
          <a:lstStyle>
            <a:lvl1pPr marL="0" indent="0">
              <a:buNone/>
              <a:defRPr sz="3672">
                <a:solidFill>
                  <a:schemeClr val="tx1"/>
                </a:solidFill>
                <a:latin typeface="+mj-lt"/>
              </a:defRPr>
            </a:lvl1pPr>
          </a:lstStyle>
          <a:p>
            <a:pPr lvl="0"/>
            <a:r>
              <a:rPr lang="en-US"/>
              <a:t>Appendix</a:t>
            </a:r>
          </a:p>
        </p:txBody>
      </p:sp>
    </p:spTree>
    <p:extLst>
      <p:ext uri="{BB962C8B-B14F-4D97-AF65-F5344CB8AC3E}">
        <p14:creationId xmlns:p14="http://schemas.microsoft.com/office/powerpoint/2010/main" val="1167254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96874" y="736757"/>
            <a:ext cx="8351019" cy="502246"/>
          </a:xfrm>
        </p:spPr>
        <p:txBody>
          <a:bodyPr/>
          <a:lstStyle>
            <a:lvl1pPr algn="l">
              <a:defRPr sz="3264">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96874" y="2262286"/>
            <a:ext cx="4873836" cy="1981418"/>
          </a:xfrm>
        </p:spPr>
        <p:txBody>
          <a:bodyPr anchor="t" anchorCtr="0">
            <a:normAutofit/>
          </a:bodyPr>
          <a:lstStyle>
            <a:lvl1pPr marL="233149" indent="-233149">
              <a:spcBef>
                <a:spcPts val="306"/>
              </a:spcBef>
              <a:spcAft>
                <a:spcPts val="612"/>
              </a:spcAft>
              <a:buClr>
                <a:srgbClr val="0070C0"/>
              </a:buClr>
              <a:buSzPct val="100000"/>
              <a:buFont typeface="Segoe UI" panose="020B0502040204020203" pitchFamily="34" charset="0"/>
              <a:buChar char="&gt;"/>
              <a:defRPr sz="1428">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964180" y="2262286"/>
            <a:ext cx="4873836" cy="1981418"/>
          </a:xfrm>
        </p:spPr>
        <p:txBody>
          <a:bodyPr>
            <a:normAutofit/>
          </a:bodyPr>
          <a:lstStyle>
            <a:lvl1pPr marL="233149" indent="-233149">
              <a:spcBef>
                <a:spcPts val="306"/>
              </a:spcBef>
              <a:spcAft>
                <a:spcPts val="612"/>
              </a:spcAft>
              <a:buClr>
                <a:srgbClr val="0070C0"/>
              </a:buClr>
              <a:buSzPct val="100000"/>
              <a:buFont typeface="Segoe UI" panose="020B0502040204020203" pitchFamily="34" charset="0"/>
              <a:buChar char="&gt;"/>
              <a:defRPr sz="1428">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1331650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96874" y="736757"/>
            <a:ext cx="8351019" cy="502246"/>
          </a:xfrm>
        </p:spPr>
        <p:txBody>
          <a:bodyPr/>
          <a:lstStyle>
            <a:lvl1pPr algn="l">
              <a:defRPr sz="3264">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96874" y="2262286"/>
            <a:ext cx="4873836" cy="1981418"/>
          </a:xfrm>
        </p:spPr>
        <p:txBody>
          <a:bodyPr anchor="t" anchorCtr="0">
            <a:normAutofit/>
          </a:bodyPr>
          <a:lstStyle>
            <a:lvl1pPr marL="233149" indent="-233149">
              <a:spcBef>
                <a:spcPts val="306"/>
              </a:spcBef>
              <a:spcAft>
                <a:spcPts val="612"/>
              </a:spcAft>
              <a:buClr>
                <a:srgbClr val="0070C0"/>
              </a:buClr>
              <a:buSzPct val="100000"/>
              <a:buFont typeface="Segoe UI" panose="020B0502040204020203" pitchFamily="34" charset="0"/>
              <a:buChar char="&gt;"/>
              <a:defRPr sz="1428">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964180" y="2262286"/>
            <a:ext cx="4873836" cy="1981418"/>
          </a:xfrm>
        </p:spPr>
        <p:txBody>
          <a:bodyPr>
            <a:normAutofit/>
          </a:bodyPr>
          <a:lstStyle>
            <a:lvl1pPr marL="233149" indent="-233149">
              <a:spcBef>
                <a:spcPts val="306"/>
              </a:spcBef>
              <a:spcAft>
                <a:spcPts val="612"/>
              </a:spcAft>
              <a:buClr>
                <a:srgbClr val="0070C0"/>
              </a:buClr>
              <a:buSzPct val="100000"/>
              <a:buFont typeface="Segoe UI" panose="020B0502040204020203" pitchFamily="34" charset="0"/>
              <a:buChar char="&gt;"/>
              <a:defRPr sz="1428">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03540347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8142894" y="2010926"/>
            <a:ext cx="4291993" cy="4983599"/>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1" y="0"/>
            <a:ext cx="3502172"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502172" y="-1"/>
            <a:ext cx="8932716" cy="3105278"/>
          </a:xfrm>
          <a:solidFill>
            <a:srgbClr val="2E76BC"/>
          </a:solidFill>
          <a:effectLst/>
        </p:spPr>
        <p:txBody>
          <a:bodyPr lIns="0" tIns="45720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61741" y="3779383"/>
            <a:ext cx="2578690" cy="219733"/>
          </a:xfrm>
        </p:spPr>
        <p:txBody>
          <a:bodyPr>
            <a:spAutoFit/>
          </a:bodyPr>
          <a:lstStyle>
            <a:lvl1pPr marL="0" indent="0">
              <a:spcBef>
                <a:spcPts val="0"/>
              </a:spcBef>
              <a:buNone/>
              <a:defRPr sz="1428">
                <a:solidFill>
                  <a:srgbClr val="2F2F2F"/>
                </a:solidFill>
                <a:latin typeface="+mj-lt"/>
              </a:defRPr>
            </a:lvl1pPr>
            <a:lvl2pPr marL="233149" indent="0">
              <a:buNone/>
              <a:defRPr sz="1224"/>
            </a:lvl2pPr>
            <a:lvl3pPr marL="466298" indent="0">
              <a:buNone/>
              <a:defRPr sz="1224"/>
            </a:lvl3pPr>
            <a:lvl4pPr marL="675162" indent="0">
              <a:buNone/>
              <a:defRPr sz="1224"/>
            </a:lvl4pPr>
            <a:lvl5pPr marL="872691" indent="0">
              <a:buNone/>
              <a:defRPr sz="1224"/>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48460" y="623869"/>
            <a:ext cx="2578690" cy="439465"/>
          </a:xfrm>
        </p:spPr>
        <p:txBody>
          <a:bodyPr/>
          <a:lstStyle>
            <a:lvl1pPr marL="0" indent="0">
              <a:buNone/>
              <a:defRPr sz="2856">
                <a:solidFill>
                  <a:srgbClr val="117865"/>
                </a:solidFill>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61741" y="4223637"/>
            <a:ext cx="2747438" cy="1981418"/>
          </a:xfrm>
        </p:spPr>
        <p:txBody>
          <a:bodyPr>
            <a:normAutofit/>
          </a:bodyPr>
          <a:lstStyle>
            <a:lvl1pPr marL="233149" indent="-233149">
              <a:spcBef>
                <a:spcPts val="306"/>
              </a:spcBef>
              <a:spcAft>
                <a:spcPts val="612"/>
              </a:spcAft>
              <a:buClr>
                <a:srgbClr val="117865"/>
              </a:buClr>
              <a:buSzPct val="100000"/>
              <a:buFont typeface="Arial" panose="020B0604020202020204" pitchFamily="34" charset="0"/>
              <a:buChar char="•"/>
              <a:defRPr sz="1428">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856965" y="3779383"/>
            <a:ext cx="3933680" cy="219733"/>
          </a:xfrm>
        </p:spPr>
        <p:txBody>
          <a:bodyPr wrap="square">
            <a:spAutoFit/>
          </a:bodyPr>
          <a:lstStyle>
            <a:lvl1pPr marL="0" indent="0">
              <a:spcBef>
                <a:spcPts val="0"/>
              </a:spcBef>
              <a:buNone/>
              <a:defRPr sz="1428">
                <a:solidFill>
                  <a:srgbClr val="2F2F2F"/>
                </a:solidFill>
                <a:latin typeface="+mj-lt"/>
              </a:defRPr>
            </a:lvl1pPr>
            <a:lvl2pPr marL="233149" indent="0">
              <a:buNone/>
              <a:defRPr sz="1224"/>
            </a:lvl2pPr>
            <a:lvl3pPr marL="466298" indent="0">
              <a:buNone/>
              <a:defRPr sz="1224"/>
            </a:lvl3pPr>
            <a:lvl4pPr marL="675162" indent="0">
              <a:buNone/>
              <a:defRPr sz="1224"/>
            </a:lvl4pPr>
            <a:lvl5pPr marL="872691" indent="0">
              <a:buNone/>
              <a:defRPr sz="1224"/>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856965" y="4223637"/>
            <a:ext cx="3933680" cy="1981418"/>
          </a:xfrm>
        </p:spPr>
        <p:txBody>
          <a:bodyPr>
            <a:normAutofit/>
          </a:bodyPr>
          <a:lstStyle>
            <a:lvl1pPr marL="233149" indent="-233149">
              <a:spcBef>
                <a:spcPts val="306"/>
              </a:spcBef>
              <a:spcAft>
                <a:spcPts val="612"/>
              </a:spcAft>
              <a:buClr>
                <a:srgbClr val="117865"/>
              </a:buClr>
              <a:buSzPct val="100000"/>
              <a:buFont typeface="Arial" panose="020B0604020202020204" pitchFamily="34" charset="0"/>
              <a:buChar char="•"/>
              <a:defRPr sz="1428">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503752" y="3779383"/>
            <a:ext cx="2578690" cy="219733"/>
          </a:xfrm>
        </p:spPr>
        <p:txBody>
          <a:bodyPr>
            <a:spAutoFit/>
          </a:bodyPr>
          <a:lstStyle>
            <a:lvl1pPr marL="0" indent="0">
              <a:spcBef>
                <a:spcPts val="0"/>
              </a:spcBef>
              <a:buNone/>
              <a:defRPr sz="1428">
                <a:solidFill>
                  <a:schemeClr val="tx1"/>
                </a:solidFill>
                <a:latin typeface="+mj-lt"/>
              </a:defRPr>
            </a:lvl1pPr>
            <a:lvl2pPr marL="233149" indent="0">
              <a:buNone/>
              <a:defRPr sz="1224"/>
            </a:lvl2pPr>
            <a:lvl3pPr marL="466298" indent="0">
              <a:buNone/>
              <a:defRPr sz="1224"/>
            </a:lvl3pPr>
            <a:lvl4pPr marL="675162" indent="0">
              <a:buNone/>
              <a:defRPr sz="1224"/>
            </a:lvl4pPr>
            <a:lvl5pPr marL="872691" indent="0">
              <a:buNone/>
              <a:defRPr sz="1224"/>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503752" y="4223637"/>
            <a:ext cx="3575366" cy="1981418"/>
          </a:xfrm>
        </p:spPr>
        <p:txBody>
          <a:bodyPr>
            <a:normAutofit/>
          </a:bodyPr>
          <a:lstStyle>
            <a:lvl1pPr marL="233149" indent="-233149">
              <a:spcBef>
                <a:spcPts val="306"/>
              </a:spcBef>
              <a:spcAft>
                <a:spcPts val="612"/>
              </a:spcAft>
              <a:buClr>
                <a:srgbClr val="C0ECDD"/>
              </a:buClr>
              <a:buSzPct val="100000"/>
              <a:buFont typeface="Arial" panose="020B0604020202020204" pitchFamily="34" charset="0"/>
              <a:buChar char="•"/>
              <a:defRPr sz="1428">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872902" y="2568233"/>
            <a:ext cx="7580272" cy="659198"/>
          </a:xfrm>
        </p:spPr>
        <p:txBody>
          <a:bodyPr/>
          <a:lstStyle>
            <a:lvl1pPr marL="0" indent="0" algn="r">
              <a:buNone/>
              <a:defRPr sz="4284" b="0" i="0">
                <a:solidFill>
                  <a:schemeClr val="tx1"/>
                </a:solidFill>
                <a:latin typeface="+mj-lt"/>
              </a:defRPr>
            </a:lvl1pPr>
            <a:lvl2pPr marL="233149" indent="0">
              <a:buNone/>
              <a:defRPr/>
            </a:lvl2pPr>
            <a:lvl3pPr marL="466298" indent="0">
              <a:buNone/>
              <a:defRPr/>
            </a:lvl3pPr>
            <a:lvl4pPr marL="675162" indent="0">
              <a:buNone/>
              <a:defRPr/>
            </a:lvl4pPr>
            <a:lvl5pPr marL="872691" indent="0">
              <a:buNone/>
              <a:defRPr/>
            </a:lvl5pPr>
          </a:lstStyle>
          <a:p>
            <a:pPr lvl="0"/>
            <a:r>
              <a:rPr lang="en-US"/>
              <a:t>Text here</a:t>
            </a:r>
            <a:endParaRPr lang="en-IN"/>
          </a:p>
        </p:txBody>
      </p:sp>
    </p:spTree>
    <p:extLst>
      <p:ext uri="{BB962C8B-B14F-4D97-AF65-F5344CB8AC3E}">
        <p14:creationId xmlns:p14="http://schemas.microsoft.com/office/powerpoint/2010/main" val="412983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3971" y="694032"/>
            <a:ext cx="4038984" cy="6300494"/>
          </a:xfrm>
          <a:prstGeom prst="rect">
            <a:avLst/>
          </a:prstGeom>
          <a:noFill/>
        </p:spPr>
        <p:txBody>
          <a:bodyPr wrap="square" lIns="0" tIns="0" rIns="0" bIns="0" rtlCol="0" anchor="t">
            <a:noAutofit/>
          </a:bodyPr>
          <a:lstStyle/>
          <a:p>
            <a:pPr algn="l"/>
            <a:endParaRPr lang="en-US" sz="50995"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69692" y="0"/>
            <a:ext cx="9265196" cy="6994525"/>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958088612"/>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434888" cy="6994525"/>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589283848"/>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2" y="0"/>
            <a:ext cx="12434887" cy="6994525"/>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2672572928"/>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434888" cy="6994525"/>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260539474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434888" cy="6994525"/>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3939879746"/>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D4A3-A00B-95CC-B629-90162A9B978F}"/>
              </a:ext>
            </a:extLst>
          </p:cNvPr>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D7B7997-D84A-84BF-2A0A-9507FB3B2215}"/>
              </a:ext>
            </a:extLst>
          </p:cNvPr>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869A2358-7052-DF92-F704-D56FE4F31B76}"/>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5" name="Footer Placeholder 4">
            <a:extLst>
              <a:ext uri="{FF2B5EF4-FFF2-40B4-BE49-F238E27FC236}">
                <a16:creationId xmlns:a16="http://schemas.microsoft.com/office/drawing/2014/main" id="{92C0C876-A1C9-4127-169D-9FA6A0CF8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51845-22CD-F9D4-C1D1-86B23B10C1E4}"/>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514203076"/>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1AAA-4B98-909B-5064-858AFA0A7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EBC669-1C22-C74B-F466-61EF7CCD9B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06FF9-B064-29B8-9240-BB4198289138}"/>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5" name="Footer Placeholder 4">
            <a:extLst>
              <a:ext uri="{FF2B5EF4-FFF2-40B4-BE49-F238E27FC236}">
                <a16:creationId xmlns:a16="http://schemas.microsoft.com/office/drawing/2014/main" id="{687458B4-AD30-30A1-06B3-53B3E3330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577F4-37FF-1AB2-FDCD-D6AAB3535D7C}"/>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3127762110"/>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235D-0663-8EDD-F9F0-7171924A8E18}"/>
              </a:ext>
            </a:extLst>
          </p:cNvPr>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AA6DC21D-DE88-2705-5009-367C26666493}"/>
              </a:ext>
            </a:extLst>
          </p:cNvPr>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A10814-0861-9570-CC9D-09FA760E0404}"/>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5" name="Footer Placeholder 4">
            <a:extLst>
              <a:ext uri="{FF2B5EF4-FFF2-40B4-BE49-F238E27FC236}">
                <a16:creationId xmlns:a16="http://schemas.microsoft.com/office/drawing/2014/main" id="{0CCF458F-D2FF-FDCF-A538-01DC23A85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6B27E-BC46-2C8A-236C-156802C7BD2A}"/>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6708909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04445-470B-C4E8-A0D3-4FE922B17A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2004B-5807-5A63-C991-CDB2D4D8040C}"/>
              </a:ext>
            </a:extLst>
          </p:cNvPr>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DA6975-EBC5-BDFF-D607-D4A9394216EE}"/>
              </a:ext>
            </a:extLst>
          </p:cNvPr>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03674-475A-3A1B-46CA-5FFEEECD25F8}"/>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6" name="Footer Placeholder 5">
            <a:extLst>
              <a:ext uri="{FF2B5EF4-FFF2-40B4-BE49-F238E27FC236}">
                <a16:creationId xmlns:a16="http://schemas.microsoft.com/office/drawing/2014/main" id="{807CFB4A-FC63-A82F-183B-362DF8C1F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7FC7-CDE8-9D81-8DE8-96BD9E025C35}"/>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2529074274"/>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39F8-D016-1040-0F77-083C6351E260}"/>
              </a:ext>
            </a:extLst>
          </p:cNvPr>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231DB4-BB29-D79B-09C1-E1CC082B96D3}"/>
              </a:ext>
            </a:extLst>
          </p:cNvPr>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C9EC8324-409C-43A6-74B3-A4A802B81819}"/>
              </a:ext>
            </a:extLst>
          </p:cNvPr>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2A47EB-3911-4935-11A8-7E5A07526774}"/>
              </a:ext>
            </a:extLst>
          </p:cNvPr>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217FF0D7-3AE4-DC27-B6C4-0E0815A278B5}"/>
              </a:ext>
            </a:extLst>
          </p:cNvPr>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5A9F8D-C526-BFCF-8C59-22547ECCF01D}"/>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8" name="Footer Placeholder 7">
            <a:extLst>
              <a:ext uri="{FF2B5EF4-FFF2-40B4-BE49-F238E27FC236}">
                <a16:creationId xmlns:a16="http://schemas.microsoft.com/office/drawing/2014/main" id="{9B962F9F-78AE-5408-7D8F-50AD88C7F2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014359-B03B-7846-3819-3F5611F015E9}"/>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33851628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41EE-3A89-3105-2B03-066449A589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139B2D-A9EF-3CAE-2AE0-F0B45802BBA2}"/>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4" name="Footer Placeholder 3">
            <a:extLst>
              <a:ext uri="{FF2B5EF4-FFF2-40B4-BE49-F238E27FC236}">
                <a16:creationId xmlns:a16="http://schemas.microsoft.com/office/drawing/2014/main" id="{A0A08E78-C492-97C7-7BE5-D1F5EF0CCE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B9F61C-C80E-9E3F-DE6E-7503670438A8}"/>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2200293632"/>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F246AA-C7F1-ACB6-97B6-801D310E8BD2}"/>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3" name="Footer Placeholder 2">
            <a:extLst>
              <a:ext uri="{FF2B5EF4-FFF2-40B4-BE49-F238E27FC236}">
                <a16:creationId xmlns:a16="http://schemas.microsoft.com/office/drawing/2014/main" id="{DEA21FF1-F4FF-9682-0493-4D3591D90D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D2B5E-B121-DB0E-D6F3-EC570273945B}"/>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39378553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F1EB-3E1D-B6BE-6557-C9D58E98CF3E}"/>
              </a:ext>
            </a:extLst>
          </p:cNvPr>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61ED8606-D1B9-2B2B-3A11-A1230013F2E3}"/>
              </a:ext>
            </a:extLst>
          </p:cNvPr>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C4B06C-199C-3E72-4A6B-D057F748985A}"/>
              </a:ext>
            </a:extLst>
          </p:cNvPr>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B2DE80F-3048-E6F6-02F4-0EB6DEABC05F}"/>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6" name="Footer Placeholder 5">
            <a:extLst>
              <a:ext uri="{FF2B5EF4-FFF2-40B4-BE49-F238E27FC236}">
                <a16:creationId xmlns:a16="http://schemas.microsoft.com/office/drawing/2014/main" id="{24B5E9C2-EA64-7188-9F97-885B248D8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57F4F-3A82-28C7-F16A-C5E83E41613B}"/>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312766963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EF0F-7CA1-134D-42C6-48C4E6B537AD}"/>
              </a:ext>
            </a:extLst>
          </p:cNvPr>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DA9FC2FC-D986-A743-717C-10BEF70BEC57}"/>
              </a:ext>
            </a:extLst>
          </p:cNvPr>
          <p:cNvSpPr>
            <a:spLocks noGrp="1"/>
          </p:cNvSpPr>
          <p:nvPr>
            <p:ph type="pic" idx="1"/>
          </p:nvPr>
        </p:nvSpPr>
        <p:spPr>
          <a:xfrm>
            <a:off x="5286447" y="1007083"/>
            <a:ext cx="6295162"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6BA9886A-EE08-DEE2-C11D-12FC1DE5B2FB}"/>
              </a:ext>
            </a:extLst>
          </p:cNvPr>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AE9850C6-D011-B885-4AC7-49B400E4F80D}"/>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6" name="Footer Placeholder 5">
            <a:extLst>
              <a:ext uri="{FF2B5EF4-FFF2-40B4-BE49-F238E27FC236}">
                <a16:creationId xmlns:a16="http://schemas.microsoft.com/office/drawing/2014/main" id="{664860EC-2D30-C8E5-89C5-B6370612D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0B51C-6E6D-54D3-2935-2C34F26FD47A}"/>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2461658165"/>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BE12-5419-E4A7-39A7-FDF102D104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0CC4BB-7DCF-30E7-1C98-54AF759AEF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4A475-174A-A23E-5F1D-0AED0472A5E6}"/>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5" name="Footer Placeholder 4">
            <a:extLst>
              <a:ext uri="{FF2B5EF4-FFF2-40B4-BE49-F238E27FC236}">
                <a16:creationId xmlns:a16="http://schemas.microsoft.com/office/drawing/2014/main" id="{E9840B29-8B88-2C51-8BDE-161091155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8DA65-3ACE-84F6-C886-1CB45045E5A9}"/>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2031429352"/>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679376-B9BB-3BAD-08B8-992401967114}"/>
              </a:ext>
            </a:extLst>
          </p:cNvPr>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20F1AC-C33B-FC5A-C4A1-088F08D75158}"/>
              </a:ext>
            </a:extLst>
          </p:cNvPr>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71F52-8F92-5DB5-3A7A-1D3683289147}"/>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5" name="Footer Placeholder 4">
            <a:extLst>
              <a:ext uri="{FF2B5EF4-FFF2-40B4-BE49-F238E27FC236}">
                <a16:creationId xmlns:a16="http://schemas.microsoft.com/office/drawing/2014/main" id="{91A62407-6B28-759D-DEFB-AAFD97FDC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2BE9E-45CB-910A-E2D9-F0A3944E063F}"/>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655968705"/>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4"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3" y="1"/>
            <a:ext cx="6994625"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02126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4"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3" y="1"/>
            <a:ext cx="6994625"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606706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9"/>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528210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0">
          <p15:clr>
            <a:srgbClr val="5ACBF0"/>
          </p15:clr>
        </p15:guide>
        <p15:guide id="4" orient="horz" pos="2160">
          <p15:clr>
            <a:srgbClr val="FBAE4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9"/>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8456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0">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9"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2"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945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9" indent="0">
              <a:buNone/>
              <a:defRPr/>
            </a:lvl2pPr>
            <a:lvl3pPr marL="466256" indent="0">
              <a:buNone/>
              <a:defRPr/>
            </a:lvl3pPr>
            <a:lvl4pPr marL="699385" indent="0">
              <a:buNone/>
              <a:defRPr/>
            </a:lvl4pPr>
            <a:lvl5pPr marL="9325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3644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3"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610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2">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3"/>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51" indent="0">
              <a:buFont typeface="Wingdings" panose="05000000000000000000" pitchFamily="2" charset="2"/>
              <a:buNone/>
              <a:defRPr sz="2040" b="0"/>
            </a:lvl2pPr>
            <a:lvl3pPr marL="459781" indent="0">
              <a:buFont typeface="Wingdings" panose="05000000000000000000" pitchFamily="2" charset="2"/>
              <a:buNone/>
              <a:tabLst/>
              <a:defRPr sz="1632" b="0"/>
            </a:lvl3pPr>
            <a:lvl4pPr marL="665387" indent="0">
              <a:buFont typeface="Wingdings" panose="05000000000000000000" pitchFamily="2" charset="2"/>
              <a:buNone/>
              <a:defRPr sz="1428" b="0"/>
            </a:lvl4pPr>
            <a:lvl5pPr marL="870995"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51" indent="0">
              <a:buFont typeface="Wingdings" panose="05000000000000000000" pitchFamily="2" charset="2"/>
              <a:buNone/>
              <a:defRPr sz="2040" b="0"/>
            </a:lvl2pPr>
            <a:lvl3pPr marL="459781" indent="0">
              <a:buFont typeface="Wingdings" panose="05000000000000000000" pitchFamily="2" charset="2"/>
              <a:buNone/>
              <a:tabLst/>
              <a:defRPr sz="1632" b="0"/>
            </a:lvl3pPr>
            <a:lvl4pPr marL="665387" indent="0">
              <a:buFont typeface="Wingdings" panose="05000000000000000000" pitchFamily="2" charset="2"/>
              <a:buNone/>
              <a:defRPr sz="1428" b="0"/>
            </a:lvl4pPr>
            <a:lvl5pPr marL="870995"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1735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2">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325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8">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40"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8704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8">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9" indent="0">
              <a:buNone/>
              <a:defRPr/>
            </a:lvl2pPr>
            <a:lvl3pPr marL="466256" indent="0">
              <a:buNone/>
              <a:defRPr/>
            </a:lvl3pPr>
            <a:lvl4pPr marL="675102" indent="0">
              <a:buNone/>
              <a:defRPr/>
            </a:lvl4pPr>
            <a:lvl5pPr marL="87261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3" y="1"/>
            <a:ext cx="6994625"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3356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3"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3" y="1"/>
            <a:ext cx="6994625"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08290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9"/>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3" y="1"/>
            <a:ext cx="6994625"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32852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6348710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2443990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495133525"/>
      </p:ext>
    </p:extLst>
  </p:cSld>
  <p:clrMapOvr>
    <a:masterClrMapping/>
  </p:clrMapOvr>
  <p:transition>
    <p:fade/>
  </p:transition>
  <p:extLst>
    <p:ext uri="{DCECCB84-F9BA-43D5-87BE-67443E8EF086}">
      <p15:sldGuideLst xmlns:p15="http://schemas.microsoft.com/office/powerpoint/2012/main">
        <p15:guide id="7" pos="4103">
          <p15:clr>
            <a:srgbClr val="5ACBF0"/>
          </p15:clr>
        </p15:guide>
        <p15:guide id="8" orient="horz" pos="2160">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9" lvl="0" indent="-23312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87859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9" lvl="0" indent="-23312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53375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8"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9" lvl="0" indent="-23312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9" lvl="0" indent="-23312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98960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29">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4"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1787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4">
          <p15:clr>
            <a:srgbClr val="5ACBF0"/>
          </p15:clr>
        </p15:guide>
        <p15:guide id="9" pos="5121">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1638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2">
          <p15:clr>
            <a:srgbClr val="5ACBF0"/>
          </p15:clr>
        </p15:guide>
        <p15:guide id="10" pos="5528">
          <p15:clr>
            <a:srgbClr val="5ACBF0"/>
          </p15:clr>
        </p15:guide>
        <p15:guide id="11" pos="5714">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4555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2"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251828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20"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902884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2DF60CD-2FF2-02B0-A8F9-E032C271F7C6}"/>
              </a:ext>
              <a:ext uri="{C183D7F6-B498-43B3-948B-1728B52AA6E4}">
                <adec:decorative xmlns:adec="http://schemas.microsoft.com/office/drawing/2017/decorative" val="1"/>
              </a:ext>
            </a:extLst>
          </p:cNvPr>
          <p:cNvGrpSpPr>
            <a:grpSpLocks noChangeAspect="1"/>
          </p:cNvGrpSpPr>
          <p:nvPr userDrawn="1"/>
        </p:nvGrpSpPr>
        <p:grpSpPr bwMode="auto">
          <a:xfrm>
            <a:off x="3976381" y="3151815"/>
            <a:ext cx="4068865" cy="3859942"/>
            <a:chOff x="2454" y="1957"/>
            <a:chExt cx="2513" cy="2384"/>
          </a:xfrm>
        </p:grpSpPr>
        <p:sp>
          <p:nvSpPr>
            <p:cNvPr id="4" name="AutoShape 3">
              <a:extLst>
                <a:ext uri="{FF2B5EF4-FFF2-40B4-BE49-F238E27FC236}">
                  <a16:creationId xmlns:a16="http://schemas.microsoft.com/office/drawing/2014/main" id="{E35B54CE-7CF0-DF1C-B1B9-7D9E90C85121}"/>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 name="Line 5">
              <a:extLst>
                <a:ext uri="{FF2B5EF4-FFF2-40B4-BE49-F238E27FC236}">
                  <a16:creationId xmlns:a16="http://schemas.microsoft.com/office/drawing/2014/main" id="{69604780-ED28-A2A0-3EA7-27127DC00426}"/>
                </a:ext>
              </a:extLst>
            </p:cNvPr>
            <p:cNvSpPr>
              <a:spLocks noChangeShapeType="1"/>
            </p:cNvSpPr>
            <p:nvPr userDrawn="1"/>
          </p:nvSpPr>
          <p:spPr bwMode="auto">
            <a:xfrm flipV="1">
              <a:off x="4270" y="3309"/>
              <a:ext cx="239" cy="548"/>
            </a:xfrm>
            <a:prstGeom prst="line">
              <a:avLst/>
            </a:prstGeom>
            <a:no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6" name="Line 6">
              <a:extLst>
                <a:ext uri="{FF2B5EF4-FFF2-40B4-BE49-F238E27FC236}">
                  <a16:creationId xmlns:a16="http://schemas.microsoft.com/office/drawing/2014/main" id="{2C5DE973-0568-8D09-793E-9145B8BC1033}"/>
                </a:ext>
              </a:extLst>
            </p:cNvPr>
            <p:cNvSpPr>
              <a:spLocks noChangeShapeType="1"/>
            </p:cNvSpPr>
            <p:nvPr userDrawn="1"/>
          </p:nvSpPr>
          <p:spPr bwMode="auto">
            <a:xfrm flipV="1">
              <a:off x="4004" y="3192"/>
              <a:ext cx="443" cy="1012"/>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7" name="Line 7">
              <a:extLst>
                <a:ext uri="{FF2B5EF4-FFF2-40B4-BE49-F238E27FC236}">
                  <a16:creationId xmlns:a16="http://schemas.microsoft.com/office/drawing/2014/main" id="{7028FE6F-D5C7-E013-BBF5-C5A5A9CBEAAF}"/>
                </a:ext>
              </a:extLst>
            </p:cNvPr>
            <p:cNvSpPr>
              <a:spLocks noChangeShapeType="1"/>
            </p:cNvSpPr>
            <p:nvPr userDrawn="1"/>
          </p:nvSpPr>
          <p:spPr bwMode="auto">
            <a:xfrm flipV="1">
              <a:off x="3849" y="3721"/>
              <a:ext cx="274" cy="615"/>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8" name="Line 8">
              <a:extLst>
                <a:ext uri="{FF2B5EF4-FFF2-40B4-BE49-F238E27FC236}">
                  <a16:creationId xmlns:a16="http://schemas.microsoft.com/office/drawing/2014/main" id="{D57B230B-56CE-189C-7298-00CC64797C06}"/>
                </a:ext>
              </a:extLst>
            </p:cNvPr>
            <p:cNvSpPr>
              <a:spLocks noChangeShapeType="1"/>
            </p:cNvSpPr>
            <p:nvPr userDrawn="1"/>
          </p:nvSpPr>
          <p:spPr bwMode="auto">
            <a:xfrm flipV="1">
              <a:off x="4160" y="3126"/>
              <a:ext cx="223" cy="510"/>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9" name="Line 9">
              <a:extLst>
                <a:ext uri="{FF2B5EF4-FFF2-40B4-BE49-F238E27FC236}">
                  <a16:creationId xmlns:a16="http://schemas.microsoft.com/office/drawing/2014/main" id="{09EAB623-5F9C-4157-8864-1E5DB14638D8}"/>
                </a:ext>
              </a:extLst>
            </p:cNvPr>
            <p:cNvSpPr>
              <a:spLocks noChangeShapeType="1"/>
            </p:cNvSpPr>
            <p:nvPr userDrawn="1"/>
          </p:nvSpPr>
          <p:spPr bwMode="auto">
            <a:xfrm flipV="1">
              <a:off x="4412" y="2810"/>
              <a:ext cx="110" cy="250"/>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13">
              <a:extLst>
                <a:ext uri="{FF2B5EF4-FFF2-40B4-BE49-F238E27FC236}">
                  <a16:creationId xmlns:a16="http://schemas.microsoft.com/office/drawing/2014/main" id="{6B99DF3A-6839-4392-B0B5-1D7B777951FA}"/>
                </a:ext>
              </a:extLst>
            </p:cNvPr>
            <p:cNvSpPr>
              <a:spLocks noChangeShapeType="1"/>
            </p:cNvSpPr>
            <p:nvPr userDrawn="1"/>
          </p:nvSpPr>
          <p:spPr bwMode="auto">
            <a:xfrm flipV="1">
              <a:off x="3948" y="4269"/>
              <a:ext cx="27" cy="72"/>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14">
              <a:extLst>
                <a:ext uri="{FF2B5EF4-FFF2-40B4-BE49-F238E27FC236}">
                  <a16:creationId xmlns:a16="http://schemas.microsoft.com/office/drawing/2014/main" id="{75F3F32A-0025-BCF2-673E-BB4AD21A5400}"/>
                </a:ext>
              </a:extLst>
            </p:cNvPr>
            <p:cNvSpPr>
              <a:spLocks noChangeShapeType="1"/>
            </p:cNvSpPr>
            <p:nvPr userDrawn="1"/>
          </p:nvSpPr>
          <p:spPr bwMode="auto">
            <a:xfrm flipV="1">
              <a:off x="4065" y="3952"/>
              <a:ext cx="163" cy="380"/>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17">
              <a:extLst>
                <a:ext uri="{FF2B5EF4-FFF2-40B4-BE49-F238E27FC236}">
                  <a16:creationId xmlns:a16="http://schemas.microsoft.com/office/drawing/2014/main" id="{5DFFCE83-AFF0-3735-75AE-250FAB823456}"/>
                </a:ext>
              </a:extLst>
            </p:cNvPr>
            <p:cNvSpPr>
              <a:spLocks noChangeShapeType="1"/>
            </p:cNvSpPr>
            <p:nvPr userDrawn="1"/>
          </p:nvSpPr>
          <p:spPr bwMode="auto">
            <a:xfrm flipV="1">
              <a:off x="3922" y="2943"/>
              <a:ext cx="432" cy="985"/>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18">
              <a:extLst>
                <a:ext uri="{FF2B5EF4-FFF2-40B4-BE49-F238E27FC236}">
                  <a16:creationId xmlns:a16="http://schemas.microsoft.com/office/drawing/2014/main" id="{A67BC755-19A7-4D8D-9430-D35255ABAEF4}"/>
                </a:ext>
              </a:extLst>
            </p:cNvPr>
            <p:cNvSpPr>
              <a:spLocks noChangeShapeType="1"/>
            </p:cNvSpPr>
            <p:nvPr userDrawn="1"/>
          </p:nvSpPr>
          <p:spPr bwMode="auto">
            <a:xfrm flipV="1">
              <a:off x="3646" y="3227"/>
              <a:ext cx="469" cy="1070"/>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19">
              <a:extLst>
                <a:ext uri="{FF2B5EF4-FFF2-40B4-BE49-F238E27FC236}">
                  <a16:creationId xmlns:a16="http://schemas.microsoft.com/office/drawing/2014/main" id="{EB2D9E65-A070-C41D-7D0F-CA700992BAC7}"/>
                </a:ext>
              </a:extLst>
            </p:cNvPr>
            <p:cNvSpPr>
              <a:spLocks noChangeShapeType="1"/>
            </p:cNvSpPr>
            <p:nvPr userDrawn="1"/>
          </p:nvSpPr>
          <p:spPr bwMode="auto">
            <a:xfrm flipV="1">
              <a:off x="3536" y="3789"/>
              <a:ext cx="241" cy="549"/>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20">
              <a:extLst>
                <a:ext uri="{FF2B5EF4-FFF2-40B4-BE49-F238E27FC236}">
                  <a16:creationId xmlns:a16="http://schemas.microsoft.com/office/drawing/2014/main" id="{8AF8BDB2-ACA6-1DAF-75A0-96AC49682079}"/>
                </a:ext>
              </a:extLst>
            </p:cNvPr>
            <p:cNvSpPr>
              <a:spLocks noChangeShapeType="1"/>
            </p:cNvSpPr>
            <p:nvPr userDrawn="1"/>
          </p:nvSpPr>
          <p:spPr bwMode="auto">
            <a:xfrm flipV="1">
              <a:off x="3817" y="3159"/>
              <a:ext cx="236" cy="539"/>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21">
              <a:extLst>
                <a:ext uri="{FF2B5EF4-FFF2-40B4-BE49-F238E27FC236}">
                  <a16:creationId xmlns:a16="http://schemas.microsoft.com/office/drawing/2014/main" id="{D0677C62-AFAA-7DFC-948F-D3413DD5E104}"/>
                </a:ext>
              </a:extLst>
            </p:cNvPr>
            <p:cNvSpPr>
              <a:spLocks noChangeShapeType="1"/>
            </p:cNvSpPr>
            <p:nvPr userDrawn="1"/>
          </p:nvSpPr>
          <p:spPr bwMode="auto">
            <a:xfrm flipV="1">
              <a:off x="4083" y="2824"/>
              <a:ext cx="116" cy="265"/>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Line 22">
              <a:extLst>
                <a:ext uri="{FF2B5EF4-FFF2-40B4-BE49-F238E27FC236}">
                  <a16:creationId xmlns:a16="http://schemas.microsoft.com/office/drawing/2014/main" id="{DA437E5B-5E79-7356-2F01-D5D7715BE3C5}"/>
                </a:ext>
              </a:extLst>
            </p:cNvPr>
            <p:cNvSpPr>
              <a:spLocks noChangeShapeType="1"/>
            </p:cNvSpPr>
            <p:nvPr userDrawn="1"/>
          </p:nvSpPr>
          <p:spPr bwMode="auto">
            <a:xfrm flipV="1">
              <a:off x="4327" y="2391"/>
              <a:ext cx="62" cy="141"/>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Line 26">
              <a:extLst>
                <a:ext uri="{FF2B5EF4-FFF2-40B4-BE49-F238E27FC236}">
                  <a16:creationId xmlns:a16="http://schemas.microsoft.com/office/drawing/2014/main" id="{D9130D50-20FF-8117-78D4-0226CE7B1EC3}"/>
                </a:ext>
              </a:extLst>
            </p:cNvPr>
            <p:cNvSpPr>
              <a:spLocks noChangeShapeType="1"/>
            </p:cNvSpPr>
            <p:nvPr userDrawn="1"/>
          </p:nvSpPr>
          <p:spPr bwMode="auto">
            <a:xfrm flipV="1">
              <a:off x="3737" y="4028"/>
              <a:ext cx="141" cy="310"/>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27">
              <a:extLst>
                <a:ext uri="{FF2B5EF4-FFF2-40B4-BE49-F238E27FC236}">
                  <a16:creationId xmlns:a16="http://schemas.microsoft.com/office/drawing/2014/main" id="{9E721DB5-B627-5242-F6C4-8C380E704065}"/>
                </a:ext>
              </a:extLst>
            </p:cNvPr>
            <p:cNvSpPr>
              <a:spLocks noChangeShapeType="1"/>
            </p:cNvSpPr>
            <p:nvPr userDrawn="1"/>
          </p:nvSpPr>
          <p:spPr bwMode="auto">
            <a:xfrm flipV="1">
              <a:off x="4384" y="2579"/>
              <a:ext cx="138" cy="294"/>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29">
              <a:extLst>
                <a:ext uri="{FF2B5EF4-FFF2-40B4-BE49-F238E27FC236}">
                  <a16:creationId xmlns:a16="http://schemas.microsoft.com/office/drawing/2014/main" id="{1ECD107C-6311-105D-E393-CBE5BA64B5E4}"/>
                </a:ext>
              </a:extLst>
            </p:cNvPr>
            <p:cNvSpPr>
              <a:spLocks noChangeShapeType="1"/>
            </p:cNvSpPr>
            <p:nvPr userDrawn="1"/>
          </p:nvSpPr>
          <p:spPr bwMode="auto">
            <a:xfrm flipV="1">
              <a:off x="3437" y="3932"/>
              <a:ext cx="175" cy="403"/>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8" name="Line 30">
              <a:extLst>
                <a:ext uri="{FF2B5EF4-FFF2-40B4-BE49-F238E27FC236}">
                  <a16:creationId xmlns:a16="http://schemas.microsoft.com/office/drawing/2014/main" id="{D0B86975-3A17-67C1-EB41-DC66A3B7A898}"/>
                </a:ext>
              </a:extLst>
            </p:cNvPr>
            <p:cNvSpPr>
              <a:spLocks noChangeShapeType="1"/>
            </p:cNvSpPr>
            <p:nvPr userDrawn="1"/>
          </p:nvSpPr>
          <p:spPr bwMode="auto">
            <a:xfrm flipV="1">
              <a:off x="3320" y="4151"/>
              <a:ext cx="82" cy="184"/>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9" name="Line 32">
              <a:extLst>
                <a:ext uri="{FF2B5EF4-FFF2-40B4-BE49-F238E27FC236}">
                  <a16:creationId xmlns:a16="http://schemas.microsoft.com/office/drawing/2014/main" id="{C06CDD04-5547-2558-8AF9-89924F0C15BF}"/>
                </a:ext>
              </a:extLst>
            </p:cNvPr>
            <p:cNvSpPr>
              <a:spLocks noChangeShapeType="1"/>
            </p:cNvSpPr>
            <p:nvPr userDrawn="1"/>
          </p:nvSpPr>
          <p:spPr bwMode="auto">
            <a:xfrm flipV="1">
              <a:off x="3226" y="4089"/>
              <a:ext cx="111" cy="246"/>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33">
              <a:extLst>
                <a:ext uri="{FF2B5EF4-FFF2-40B4-BE49-F238E27FC236}">
                  <a16:creationId xmlns:a16="http://schemas.microsoft.com/office/drawing/2014/main" id="{D513DBEA-9B39-4A2E-8177-F4A6029BF9FE}"/>
                </a:ext>
              </a:extLst>
            </p:cNvPr>
            <p:cNvSpPr>
              <a:spLocks noChangeShapeType="1"/>
            </p:cNvSpPr>
            <p:nvPr userDrawn="1"/>
          </p:nvSpPr>
          <p:spPr bwMode="auto">
            <a:xfrm flipV="1">
              <a:off x="3361" y="3821"/>
              <a:ext cx="93" cy="213"/>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34">
              <a:extLst>
                <a:ext uri="{FF2B5EF4-FFF2-40B4-BE49-F238E27FC236}">
                  <a16:creationId xmlns:a16="http://schemas.microsoft.com/office/drawing/2014/main" id="{9CD4590E-7159-A777-0995-15B178BD954C}"/>
                </a:ext>
              </a:extLst>
            </p:cNvPr>
            <p:cNvSpPr>
              <a:spLocks noChangeShapeType="1"/>
            </p:cNvSpPr>
            <p:nvPr userDrawn="1"/>
          </p:nvSpPr>
          <p:spPr bwMode="auto">
            <a:xfrm flipV="1">
              <a:off x="3556" y="3475"/>
              <a:ext cx="49" cy="113"/>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35">
              <a:extLst>
                <a:ext uri="{FF2B5EF4-FFF2-40B4-BE49-F238E27FC236}">
                  <a16:creationId xmlns:a16="http://schemas.microsoft.com/office/drawing/2014/main" id="{E6CD19A8-210B-714B-3FA6-C73EFB65BBA2}"/>
                </a:ext>
              </a:extLst>
            </p:cNvPr>
            <p:cNvSpPr>
              <a:spLocks noChangeShapeType="1"/>
            </p:cNvSpPr>
            <p:nvPr userDrawn="1"/>
          </p:nvSpPr>
          <p:spPr bwMode="auto">
            <a:xfrm flipV="1">
              <a:off x="3705" y="3134"/>
              <a:ext cx="50" cy="113"/>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39">
              <a:extLst>
                <a:ext uri="{FF2B5EF4-FFF2-40B4-BE49-F238E27FC236}">
                  <a16:creationId xmlns:a16="http://schemas.microsoft.com/office/drawing/2014/main" id="{BE8F7CDD-5F74-C551-B3DB-6851A4275381}"/>
                </a:ext>
              </a:extLst>
            </p:cNvPr>
            <p:cNvSpPr>
              <a:spLocks noChangeShapeType="1"/>
            </p:cNvSpPr>
            <p:nvPr userDrawn="1"/>
          </p:nvSpPr>
          <p:spPr bwMode="auto">
            <a:xfrm flipV="1">
              <a:off x="3636" y="3551"/>
              <a:ext cx="143" cy="325"/>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64" name="Line 40">
              <a:extLst>
                <a:ext uri="{FF2B5EF4-FFF2-40B4-BE49-F238E27FC236}">
                  <a16:creationId xmlns:a16="http://schemas.microsoft.com/office/drawing/2014/main" id="{30A12D18-E725-F02C-4F60-47C33391D75A}"/>
                </a:ext>
              </a:extLst>
            </p:cNvPr>
            <p:cNvSpPr>
              <a:spLocks noChangeShapeType="1"/>
            </p:cNvSpPr>
            <p:nvPr userDrawn="1"/>
          </p:nvSpPr>
          <p:spPr bwMode="auto">
            <a:xfrm flipV="1">
              <a:off x="3802" y="3384"/>
              <a:ext cx="50" cy="113"/>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65" name="Freeform 41">
              <a:extLst>
                <a:ext uri="{FF2B5EF4-FFF2-40B4-BE49-F238E27FC236}">
                  <a16:creationId xmlns:a16="http://schemas.microsoft.com/office/drawing/2014/main" id="{BE501026-B608-64BA-60FC-C1A569D0D1C3}"/>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11786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66" name="Freeform 42">
              <a:extLst>
                <a:ext uri="{FF2B5EF4-FFF2-40B4-BE49-F238E27FC236}">
                  <a16:creationId xmlns:a16="http://schemas.microsoft.com/office/drawing/2014/main" id="{594878F7-6981-9EE0-F4CF-78CFFAEF50E4}"/>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3ABB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67" name="Freeform 43">
              <a:extLst>
                <a:ext uri="{FF2B5EF4-FFF2-40B4-BE49-F238E27FC236}">
                  <a16:creationId xmlns:a16="http://schemas.microsoft.com/office/drawing/2014/main" id="{93CC4923-7A2D-7F6B-AD78-FA291B29C967}"/>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11786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68" name="Freeform 44">
              <a:extLst>
                <a:ext uri="{FF2B5EF4-FFF2-40B4-BE49-F238E27FC236}">
                  <a16:creationId xmlns:a16="http://schemas.microsoft.com/office/drawing/2014/main" id="{2D34F2AE-B458-DC88-153E-E074E5282464}"/>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11786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8461" y="0"/>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6.74071E-7 -3.03677E-6 L 0.05796 -3.03677E-6 " pathEditMode="relative" rAng="0" ptsTypes="AA">
                                      <p:cBhvr>
                                        <p:cTn id="9" dur="500" spd="-100000" fill="hold"/>
                                        <p:tgtEl>
                                          <p:spTgt spid="53"/>
                                        </p:tgtEl>
                                        <p:attrNameLst>
                                          <p:attrName>ppt_x</p:attrName>
                                          <p:attrName>ppt_y</p:attrName>
                                        </p:attrNameLst>
                                      </p:cBhvr>
                                      <p:rCtr x="2898"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63" presetClass="path" presetSubtype="0" decel="100000" fill="hold" nodeType="withEffect">
                                  <p:stCondLst>
                                    <p:cond delay="0"/>
                                  </p:stCondLst>
                                  <p:childTnLst>
                                    <p:animMotion origin="layout" path="M 2.83416E-7 6.94507E-7 L 0.05796 6.94507E-7 " pathEditMode="relative" rAng="0" ptsTypes="AA">
                                      <p:cBhvr>
                                        <p:cTn id="14" dur="500" spd="-100000" fill="hold"/>
                                        <p:tgtEl>
                                          <p:spTgt spid="3"/>
                                        </p:tgtEl>
                                        <p:attrNameLst>
                                          <p:attrName>ppt_x</p:attrName>
                                          <p:attrName>ppt_y</p:attrName>
                                        </p:attrNameLst>
                                      </p:cBhvr>
                                      <p:rCtr x="2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14771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guide id="4" orient="horz" pos="2505">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20"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2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5">
          <p15:clr>
            <a:srgbClr val="5ACBF0"/>
          </p15:clr>
        </p15:guide>
        <p15:guide id="3" orient="horz" pos="1911">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3061571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621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8">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0186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8">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46543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0">
          <p15:clr>
            <a:srgbClr val="5ACBF0"/>
          </p15:clr>
        </p15:guide>
        <p15:guide id="4" orient="horz" pos="2160">
          <p15:clr>
            <a:srgbClr val="FBAE4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787666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0">
          <p15:clr>
            <a:srgbClr val="5ACBF0"/>
          </p15:clr>
        </p15:guide>
        <p15:guide id="4" orient="horz" pos="2160">
          <p15:clr>
            <a:srgbClr val="FBAE4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20"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9" indent="0">
              <a:buNone/>
              <a:defRPr sz="1224">
                <a:gradFill flip="none" rotWithShape="1">
                  <a:gsLst>
                    <a:gs pos="82000">
                      <a:schemeClr val="bg1"/>
                    </a:gs>
                    <a:gs pos="0">
                      <a:schemeClr val="bg1"/>
                    </a:gs>
                  </a:gsLst>
                  <a:lin ang="2700000" scaled="1"/>
                  <a:tileRect/>
                </a:gradFill>
                <a:latin typeface="+mj-lt"/>
              </a:defRPr>
            </a:lvl2pPr>
            <a:lvl3pPr marL="466256" indent="0">
              <a:buNone/>
              <a:defRPr sz="1224">
                <a:gradFill flip="none" rotWithShape="1">
                  <a:gsLst>
                    <a:gs pos="82000">
                      <a:schemeClr val="bg1"/>
                    </a:gs>
                    <a:gs pos="0">
                      <a:schemeClr val="bg1"/>
                    </a:gs>
                  </a:gsLst>
                  <a:lin ang="2700000" scaled="1"/>
                  <a:tileRect/>
                </a:gradFill>
                <a:latin typeface="+mj-lt"/>
              </a:defRPr>
            </a:lvl3pPr>
            <a:lvl4pPr marL="675102" indent="0">
              <a:buNone/>
              <a:defRPr sz="1224">
                <a:gradFill flip="none" rotWithShape="1">
                  <a:gsLst>
                    <a:gs pos="82000">
                      <a:schemeClr val="bg1"/>
                    </a:gs>
                    <a:gs pos="0">
                      <a:schemeClr val="bg1"/>
                    </a:gs>
                  </a:gsLst>
                  <a:lin ang="2700000" scaled="1"/>
                  <a:tileRect/>
                </a:gradFill>
                <a:latin typeface="+mj-lt"/>
              </a:defRPr>
            </a:lvl4pPr>
            <a:lvl5pPr marL="87261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897309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20"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9" indent="0">
              <a:buNone/>
              <a:defRPr sz="1224">
                <a:gradFill flip="none" rotWithShape="1">
                  <a:gsLst>
                    <a:gs pos="82000">
                      <a:schemeClr val="bg1"/>
                    </a:gs>
                    <a:gs pos="0">
                      <a:schemeClr val="bg1"/>
                    </a:gs>
                  </a:gsLst>
                  <a:lin ang="2700000" scaled="1"/>
                  <a:tileRect/>
                </a:gradFill>
                <a:latin typeface="+mj-lt"/>
              </a:defRPr>
            </a:lvl2pPr>
            <a:lvl3pPr marL="466256" indent="0">
              <a:buNone/>
              <a:defRPr sz="1224">
                <a:gradFill flip="none" rotWithShape="1">
                  <a:gsLst>
                    <a:gs pos="82000">
                      <a:schemeClr val="bg1"/>
                    </a:gs>
                    <a:gs pos="0">
                      <a:schemeClr val="bg1"/>
                    </a:gs>
                  </a:gsLst>
                  <a:lin ang="2700000" scaled="1"/>
                  <a:tileRect/>
                </a:gradFill>
                <a:latin typeface="+mj-lt"/>
              </a:defRPr>
            </a:lvl3pPr>
            <a:lvl4pPr marL="675102" indent="0">
              <a:buNone/>
              <a:defRPr sz="1224">
                <a:gradFill flip="none" rotWithShape="1">
                  <a:gsLst>
                    <a:gs pos="82000">
                      <a:schemeClr val="bg1"/>
                    </a:gs>
                    <a:gs pos="0">
                      <a:schemeClr val="bg1"/>
                    </a:gs>
                  </a:gsLst>
                  <a:lin ang="2700000" scaled="1"/>
                  <a:tileRect/>
                </a:gradFill>
                <a:latin typeface="+mj-lt"/>
              </a:defRPr>
            </a:lvl4pPr>
            <a:lvl5pPr marL="87261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379671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945"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3"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945"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2"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945"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4050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5">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3ABB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solidFill>
              <a:srgbClr val="117865"/>
            </a:solidFill>
            <a:ln w="19050" cap="flat">
              <a:solidFill>
                <a:srgbClr val="117865"/>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11786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3ABB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11786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11786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945"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85614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5">
          <p15:clr>
            <a:srgbClr val="5ACBF0"/>
          </p15:clr>
        </p15:guide>
        <p15:guide id="3" orient="horz" pos="1911">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945"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795174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5">
          <p15:clr>
            <a:srgbClr val="5ACBF0"/>
          </p15:clr>
        </p15:guide>
        <p15:guide id="3" orient="horz" pos="1911">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945"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8609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8">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51" indent="0">
              <a:buFont typeface="Wingdings" panose="05000000000000000000" pitchFamily="2" charset="2"/>
              <a:buNone/>
              <a:defRPr sz="1632" b="0">
                <a:latin typeface="+mn-lt"/>
              </a:defRPr>
            </a:lvl2pPr>
            <a:lvl3pPr marL="459781" indent="0">
              <a:buFont typeface="Wingdings" panose="05000000000000000000" pitchFamily="2" charset="2"/>
              <a:buNone/>
              <a:tabLst/>
              <a:defRPr sz="1224" b="0">
                <a:latin typeface="+mn-lt"/>
              </a:defRPr>
            </a:lvl3pPr>
            <a:lvl4pPr marL="665387" indent="0">
              <a:buFont typeface="Wingdings" panose="05000000000000000000" pitchFamily="2" charset="2"/>
              <a:buNone/>
              <a:defRPr sz="1122" b="0">
                <a:latin typeface="+mn-lt"/>
              </a:defRPr>
            </a:lvl4pPr>
            <a:lvl5pPr marL="870995"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945"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9919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8">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220"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945"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399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guide id="4" orient="horz" pos="2505">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945"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51" indent="0">
              <a:buFont typeface="Wingdings" panose="05000000000000000000" pitchFamily="2" charset="2"/>
              <a:buNone/>
              <a:defRPr sz="1632" b="0">
                <a:latin typeface="+mn-lt"/>
              </a:defRPr>
            </a:lvl2pPr>
            <a:lvl3pPr marL="459781" indent="0">
              <a:buFont typeface="Wingdings" panose="05000000000000000000" pitchFamily="2" charset="2"/>
              <a:buNone/>
              <a:tabLst/>
              <a:defRPr sz="1224" b="0">
                <a:latin typeface="+mn-lt"/>
              </a:defRPr>
            </a:lvl3pPr>
            <a:lvl4pPr marL="665387" indent="0">
              <a:buFont typeface="Wingdings" panose="05000000000000000000" pitchFamily="2" charset="2"/>
              <a:buNone/>
              <a:defRPr sz="1122" b="0">
                <a:latin typeface="+mn-lt"/>
              </a:defRPr>
            </a:lvl4pPr>
            <a:lvl5pPr marL="870995"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2796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8"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8"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70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18"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520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84953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3"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60768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6"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02981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1"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82312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9" lvl="0" indent="-233129">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9"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3" y="4330980"/>
            <a:ext cx="4018831" cy="2286146"/>
          </a:xfrm>
          <a:prstGeom prst="rect">
            <a:avLst/>
          </a:prstGeom>
          <a:solidFill>
            <a:schemeClr val="tx1"/>
          </a:solidFill>
          <a:ln w="22225">
            <a:solidFill>
              <a:schemeClr val="accent2"/>
            </a:solidFill>
          </a:ln>
        </p:spPr>
        <p:txBody>
          <a:bodyPr vert="horz" wrap="square" lIns="186494" tIns="186494" rIns="186494" bIns="186494" rtlCol="0" anchor="b" anchorCtr="0">
            <a:noAutofit/>
          </a:bodyPr>
          <a:lstStyle/>
          <a:p>
            <a:pPr marR="0" lvl="0" indent="0" defTabSz="951220"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5"/>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7"/>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49019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18">
          <p15:clr>
            <a:srgbClr val="5ACBF0"/>
          </p15:clr>
        </p15:guide>
        <p15:guide id="3" orient="horz" pos="1911">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2528048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2875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3"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3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6"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632680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1"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65047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9" lvl="0" indent="-233129">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9"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3" y="4330980"/>
            <a:ext cx="4018831" cy="2286146"/>
          </a:xfrm>
          <a:prstGeom prst="rect">
            <a:avLst/>
          </a:prstGeom>
          <a:solidFill>
            <a:schemeClr val="tx1"/>
          </a:solidFill>
          <a:ln w="22225">
            <a:solidFill>
              <a:schemeClr val="accent3"/>
            </a:solidFill>
          </a:ln>
        </p:spPr>
        <p:txBody>
          <a:bodyPr vert="horz" wrap="square" lIns="186494" tIns="186494" rIns="186494" bIns="186494" rtlCol="0" anchor="b" anchorCtr="0">
            <a:noAutofit/>
          </a:bodyPr>
          <a:lstStyle/>
          <a:p>
            <a:pPr marR="0" lvl="0" indent="0" defTabSz="951220"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5"/>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7"/>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788220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18">
          <p15:clr>
            <a:srgbClr val="5ACBF0"/>
          </p15:clr>
        </p15:guide>
        <p15:guide id="3" orient="horz" pos="1911">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729381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01862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3"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2952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6"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54964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1"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8637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9" lvl="0" indent="-233129">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9"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3" y="4330980"/>
            <a:ext cx="4018831" cy="2286146"/>
          </a:xfrm>
          <a:prstGeom prst="rect">
            <a:avLst/>
          </a:prstGeom>
          <a:solidFill>
            <a:schemeClr val="tx1"/>
          </a:solidFill>
          <a:ln w="22225">
            <a:solidFill>
              <a:srgbClr val="6A4B16"/>
            </a:solidFill>
          </a:ln>
        </p:spPr>
        <p:txBody>
          <a:bodyPr vert="horz" wrap="square" lIns="186494" tIns="186494" rIns="186494" bIns="186494" rtlCol="0" anchor="b" anchorCtr="0">
            <a:noAutofit/>
          </a:bodyPr>
          <a:lstStyle/>
          <a:p>
            <a:pPr marR="0" lvl="0" indent="0" defTabSz="951220"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5"/>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7"/>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53432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18">
          <p15:clr>
            <a:srgbClr val="5ACBF0"/>
          </p15:clr>
        </p15:guide>
        <p15:guide id="3" orient="horz" pos="1911">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70644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60988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3"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47017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6"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412969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1"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82411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9" lvl="0" indent="-233129">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9"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3" y="4330980"/>
            <a:ext cx="4018831" cy="2286146"/>
          </a:xfrm>
          <a:prstGeom prst="rect">
            <a:avLst/>
          </a:prstGeom>
          <a:solidFill>
            <a:schemeClr val="tx1"/>
          </a:solidFill>
          <a:ln w="22225">
            <a:solidFill>
              <a:schemeClr val="accent5"/>
            </a:solidFill>
          </a:ln>
        </p:spPr>
        <p:txBody>
          <a:bodyPr vert="horz" wrap="square" lIns="186494" tIns="186494" rIns="186494" bIns="186494" rtlCol="0" anchor="b" anchorCtr="0">
            <a:noAutofit/>
          </a:bodyPr>
          <a:lstStyle/>
          <a:p>
            <a:pPr marR="0" lvl="0" indent="0" defTabSz="951220"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5"/>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7"/>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66776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18">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106076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22612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3"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1923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3">
          <p15:clr>
            <a:srgbClr val="5ACBF0"/>
          </p15:clr>
        </p15:guide>
        <p15:guide id="3" orient="horz" pos="1910">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6"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699646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51" indent="0">
              <a:buFont typeface="Arial" panose="020B0604020202020204" pitchFamily="34" charset="0"/>
              <a:buNone/>
              <a:defRPr sz="2040" b="0"/>
            </a:lvl2pPr>
            <a:lvl3pPr marL="459781" indent="0">
              <a:buFont typeface="Arial" panose="020B0604020202020204" pitchFamily="34" charset="0"/>
              <a:buNone/>
              <a:tabLst/>
              <a:defRPr sz="1632" b="0"/>
            </a:lvl3pPr>
            <a:lvl4pPr marL="665387" indent="0">
              <a:buFont typeface="Arial" panose="020B0604020202020204" pitchFamily="34" charset="0"/>
              <a:buNone/>
              <a:defRPr sz="1428" b="0"/>
            </a:lvl4pPr>
            <a:lvl5pPr marL="870995"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1"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885597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0">
          <p15:clr>
            <a:srgbClr val="A4A3A4"/>
          </p15:clr>
        </p15:guide>
        <p15:guide id="18" pos="4341">
          <p15:clr>
            <a:srgbClr val="A4A3A4"/>
          </p15:clr>
        </p15:guide>
        <p15:guide id="19" pos="4524">
          <p15:clr>
            <a:srgbClr val="A4A3A4"/>
          </p15:clr>
        </p15:guide>
        <p15:guide id="20" pos="4935">
          <p15:clr>
            <a:srgbClr val="A4A3A4"/>
          </p15:clr>
        </p15:guide>
        <p15:guide id="21" pos="5110">
          <p15:clr>
            <a:srgbClr val="A4A3A4"/>
          </p15:clr>
        </p15:guide>
        <p15:guide id="22" pos="5527">
          <p15:clr>
            <a:srgbClr val="A4A3A4"/>
          </p15:clr>
        </p15:guide>
        <p15:guide id="23" pos="5712">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9" lvl="0" indent="-233129">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9"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3" y="4330980"/>
            <a:ext cx="4018831" cy="2286146"/>
          </a:xfrm>
          <a:prstGeom prst="rect">
            <a:avLst/>
          </a:prstGeom>
          <a:solidFill>
            <a:schemeClr val="tx1"/>
          </a:solidFill>
          <a:ln w="22225">
            <a:solidFill>
              <a:schemeClr val="accent6"/>
            </a:solidFill>
          </a:ln>
        </p:spPr>
        <p:txBody>
          <a:bodyPr vert="horz" wrap="square" lIns="186494" tIns="186494" rIns="186494" bIns="186494" rtlCol="0" anchor="b" anchorCtr="0">
            <a:noAutofit/>
          </a:bodyPr>
          <a:lstStyle/>
          <a:p>
            <a:pPr marR="0" lvl="0" indent="0" defTabSz="951220"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5"/>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7"/>
            <a:ext cx="1865233"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23" rIns="93247" bIns="4662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9" indent="0">
              <a:buNone/>
              <a:defRPr>
                <a:gradFill flip="none" rotWithShape="1">
                  <a:gsLst>
                    <a:gs pos="82000">
                      <a:schemeClr val="bg1"/>
                    </a:gs>
                    <a:gs pos="0">
                      <a:schemeClr val="bg1"/>
                    </a:gs>
                  </a:gsLst>
                  <a:lin ang="2700000" scaled="1"/>
                  <a:tileRect/>
                </a:gradFill>
              </a:defRPr>
            </a:lvl2pPr>
            <a:lvl3pPr marL="466256" indent="0">
              <a:buNone/>
              <a:defRPr>
                <a:gradFill flip="none" rotWithShape="1">
                  <a:gsLst>
                    <a:gs pos="82000">
                      <a:schemeClr val="bg1"/>
                    </a:gs>
                    <a:gs pos="0">
                      <a:schemeClr val="bg1"/>
                    </a:gs>
                  </a:gsLst>
                  <a:lin ang="2700000" scaled="1"/>
                  <a:tileRect/>
                </a:gradFill>
              </a:defRPr>
            </a:lvl3pPr>
            <a:lvl4pPr marL="675102" indent="0">
              <a:buNone/>
              <a:defRPr>
                <a:gradFill flip="none" rotWithShape="1">
                  <a:gsLst>
                    <a:gs pos="82000">
                      <a:schemeClr val="bg1"/>
                    </a:gs>
                    <a:gs pos="0">
                      <a:schemeClr val="bg1"/>
                    </a:gs>
                  </a:gsLst>
                  <a:lin ang="2700000" scaled="1"/>
                  <a:tileRect/>
                </a:gradFill>
              </a:defRPr>
            </a:lvl4pPr>
            <a:lvl5pPr marL="87261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8115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18">
          <p15:clr>
            <a:srgbClr val="5ACBF0"/>
          </p15:clr>
        </p15:guide>
        <p15:guide id="3" orient="horz" pos="1911">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6426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59"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3" y="-10715"/>
            <a:ext cx="5453217"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45"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45"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803887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59"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472412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4"/>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359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24745556"/>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941539"/>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2" y="1015"/>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3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798596882"/>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83" tIns="466235" rIns="466235"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5" y="125544"/>
            <a:ext cx="11888047" cy="753411"/>
          </a:xfrm>
        </p:spPr>
        <p:txBody>
          <a:bodyPr lIns="180000"/>
          <a:lstStyle>
            <a:lvl1pPr>
              <a:defRPr sz="4897">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284676130"/>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D4A3-A00B-95CC-B629-90162A9B978F}"/>
              </a:ext>
            </a:extLst>
          </p:cNvPr>
          <p:cNvSpPr>
            <a:spLocks noGrp="1"/>
          </p:cNvSpPr>
          <p:nvPr>
            <p:ph type="ctrTitle"/>
          </p:nvPr>
        </p:nvSpPr>
        <p:spPr>
          <a:xfrm>
            <a:off x="1554361" y="1696501"/>
            <a:ext cx="9326166" cy="1883336"/>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D7B7997-D84A-84BF-2A0A-9507FB3B2215}"/>
              </a:ext>
            </a:extLst>
          </p:cNvPr>
          <p:cNvSpPr>
            <a:spLocks noGrp="1"/>
          </p:cNvSpPr>
          <p:nvPr>
            <p:ph type="subTitle" idx="1"/>
          </p:nvPr>
        </p:nvSpPr>
        <p:spPr>
          <a:xfrm>
            <a:off x="1554361" y="3673745"/>
            <a:ext cx="932616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869A2358-7052-DF92-F704-D56FE4F31B76}"/>
              </a:ext>
            </a:extLst>
          </p:cNvPr>
          <p:cNvSpPr>
            <a:spLocks noGrp="1"/>
          </p:cNvSpPr>
          <p:nvPr>
            <p:ph type="dt" sz="half" idx="10"/>
          </p:nvPr>
        </p:nvSpPr>
        <p:spPr/>
        <p:txBody>
          <a:bodyPr/>
          <a:lstStyle/>
          <a:p>
            <a:fld id="{0E088A86-101E-44B2-9FE4-B279C1296297}" type="datetimeFigureOut">
              <a:rPr lang="en-US" smtClean="0"/>
              <a:t>10/3/2023</a:t>
            </a:fld>
            <a:endParaRPr lang="en-US"/>
          </a:p>
        </p:txBody>
      </p:sp>
      <p:sp>
        <p:nvSpPr>
          <p:cNvPr id="5" name="Footer Placeholder 4">
            <a:extLst>
              <a:ext uri="{FF2B5EF4-FFF2-40B4-BE49-F238E27FC236}">
                <a16:creationId xmlns:a16="http://schemas.microsoft.com/office/drawing/2014/main" id="{92C0C876-A1C9-4127-169D-9FA6A0CF8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51845-22CD-F9D4-C1D1-86B23B10C1E4}"/>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385200713"/>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3971" y="694032"/>
            <a:ext cx="4038984" cy="6300494"/>
          </a:xfrm>
          <a:prstGeom prst="rect">
            <a:avLst/>
          </a:prstGeom>
          <a:noFill/>
        </p:spPr>
        <p:txBody>
          <a:bodyPr wrap="square" lIns="0" tIns="0" rIns="0" bIns="0" rtlCol="0" anchor="t">
            <a:noAutofit/>
          </a:bodyPr>
          <a:lstStyle/>
          <a:p>
            <a:pPr algn="l"/>
            <a:endParaRPr lang="en-US" sz="50995"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69692" y="0"/>
            <a:ext cx="9265196" cy="6994525"/>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3000516160"/>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434888" cy="6994525"/>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875545416"/>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2" y="0"/>
            <a:ext cx="12434887" cy="6994525"/>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58031989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434888" cy="6994525"/>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1913256830"/>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434888" cy="6994525"/>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21062528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10/3/2023</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28475"/>
            <a:ext cx="12434888" cy="6466050"/>
          </a:xfrm>
          <a:prstGeom prst="rect">
            <a:avLst/>
          </a:prstGeom>
        </p:spPr>
      </p:pic>
    </p:spTree>
    <p:extLst>
      <p:ext uri="{BB962C8B-B14F-4D97-AF65-F5344CB8AC3E}">
        <p14:creationId xmlns:p14="http://schemas.microsoft.com/office/powerpoint/2010/main" val="1054594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19919" y="2108239"/>
            <a:ext cx="6572630" cy="2420823"/>
          </a:xfrm>
          <a:prstGeom prst="rect">
            <a:avLst/>
          </a:prstGeom>
        </p:spPr>
        <p:txBody>
          <a:bodyPr>
            <a:noAutofit/>
          </a:bodyPr>
          <a:lstStyle>
            <a:lvl1pPr marL="0" indent="0">
              <a:buNone/>
              <a:defRPr sz="2652"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19918" y="4733419"/>
            <a:ext cx="6572629" cy="345294"/>
          </a:xfrm>
          <a:prstGeom prst="rect">
            <a:avLst/>
          </a:prstGeom>
        </p:spPr>
        <p:txBody>
          <a:bodyPr>
            <a:normAutofit/>
          </a:bodyPr>
          <a:lstStyle>
            <a:lvl1pPr marL="0" indent="0">
              <a:buNone/>
              <a:defRPr sz="1632"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27161" y="6437554"/>
            <a:ext cx="2120148" cy="372394"/>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19918" y="6437554"/>
            <a:ext cx="407243" cy="372394"/>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47685" y="660116"/>
            <a:ext cx="6544861" cy="605560"/>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434888" cy="6994525"/>
          </a:xfrm>
          <a:prstGeom prst="rect">
            <a:avLst/>
          </a:prstGeom>
        </p:spPr>
      </p:pic>
    </p:spTree>
    <p:extLst>
      <p:ext uri="{BB962C8B-B14F-4D97-AF65-F5344CB8AC3E}">
        <p14:creationId xmlns:p14="http://schemas.microsoft.com/office/powerpoint/2010/main" val="3099001440"/>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47685" y="1334216"/>
            <a:ext cx="11063532" cy="372395"/>
          </a:xfrm>
          <a:prstGeom prst="rect">
            <a:avLst/>
          </a:prstGeom>
        </p:spPr>
        <p:txBody>
          <a:bodyPr>
            <a:noAutofit/>
          </a:bodyPr>
          <a:lstStyle>
            <a:lvl1pPr marL="0" indent="0" algn="l">
              <a:buNone/>
              <a:defRPr sz="2244" b="0" i="0">
                <a:solidFill>
                  <a:schemeClr val="accent1"/>
                </a:solidFill>
                <a:latin typeface="Segoe UI Semilight" panose="020B0402040204020203" pitchFamily="34" charset="0"/>
                <a:cs typeface="Segoe UI Semilight" panose="020B04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20126" y="2215811"/>
            <a:ext cx="11110119" cy="3859388"/>
          </a:xfrm>
          <a:prstGeom prst="rect">
            <a:avLst/>
          </a:prstGeom>
        </p:spPr>
        <p:txBody>
          <a:bodyPr/>
          <a:lstStyle>
            <a:lvl1pPr>
              <a:defRPr sz="2244">
                <a:solidFill>
                  <a:schemeClr val="tx1"/>
                </a:solidFill>
              </a:defRPr>
            </a:lvl1pPr>
            <a:lvl2pPr>
              <a:defRPr sz="1428">
                <a:solidFill>
                  <a:schemeClr val="tx1"/>
                </a:solidFill>
              </a:defRPr>
            </a:lvl2pPr>
            <a:lvl3pPr>
              <a:defRPr sz="1428">
                <a:solidFill>
                  <a:schemeClr val="tx1"/>
                </a:solidFill>
              </a:defRPr>
            </a:lvl3pPr>
            <a:lvl4pPr>
              <a:defRPr sz="1428">
                <a:solidFill>
                  <a:schemeClr val="tx1"/>
                </a:solidFill>
              </a:defRPr>
            </a:lvl4pPr>
            <a:lvl5pPr>
              <a:defRPr sz="1428">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47685" y="660116"/>
            <a:ext cx="11063532" cy="605560"/>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08434821"/>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userDrawn="1">
  <p:cSld name="Content - Triple Column-Lis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66308" y="2185296"/>
            <a:ext cx="3264158" cy="3836641"/>
          </a:xfrm>
        </p:spPr>
        <p:txBody>
          <a:bodyPr/>
          <a:lstStyle>
            <a:lvl1pPr marL="349724" indent="-349724">
              <a:buClr>
                <a:srgbClr val="0D84F3"/>
              </a:buClr>
              <a:buSzPct val="80000"/>
              <a:buFont typeface="Arial" panose="020B0604020202020204" pitchFamily="34" charset="0"/>
              <a:buChar char="•"/>
              <a:defRPr/>
            </a:lvl1pPr>
            <a:lvl2pPr marL="757735" indent="-291436">
              <a:buClr>
                <a:srgbClr val="0D84F3"/>
              </a:buClr>
              <a:buSzPct val="80000"/>
              <a:buFont typeface="Arial" panose="020B0604020202020204" pitchFamily="34" charset="0"/>
              <a:buChar char="•"/>
              <a:defRPr/>
            </a:lvl2pPr>
            <a:lvl3pPr marL="1224033" indent="-291436">
              <a:buClr>
                <a:srgbClr val="0D84F3"/>
              </a:buClr>
              <a:buSzPct val="80000"/>
              <a:buFont typeface="Arial" panose="020B0604020202020204" pitchFamily="34" charset="0"/>
              <a:buChar char="•"/>
              <a:defRPr/>
            </a:lvl3pPr>
            <a:lvl4pPr marL="1690331" indent="-291436">
              <a:buClr>
                <a:srgbClr val="0D84F3"/>
              </a:buClr>
              <a:buSzPct val="80000"/>
              <a:buFont typeface="Arial" panose="020B0604020202020204" pitchFamily="34" charset="0"/>
              <a:buChar char="•"/>
              <a:defRPr/>
            </a:lvl4pPr>
            <a:lvl5pPr marL="2156630" indent="-291436">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585365" y="2185296"/>
            <a:ext cx="3264158" cy="3836641"/>
          </a:xfrm>
        </p:spPr>
        <p:txBody>
          <a:bodyPr/>
          <a:lstStyle>
            <a:lvl1pPr marL="349724" indent="-349724">
              <a:buClr>
                <a:srgbClr val="0D84F3"/>
              </a:buClr>
              <a:buSzPct val="80000"/>
              <a:buFont typeface="Arial" panose="020B0604020202020204" pitchFamily="34" charset="0"/>
              <a:buChar char="•"/>
              <a:defRPr/>
            </a:lvl1pPr>
            <a:lvl2pPr marL="757735" indent="-291436">
              <a:buClr>
                <a:srgbClr val="0D84F3"/>
              </a:buClr>
              <a:buSzPct val="80000"/>
              <a:buFont typeface="Arial" panose="020B0604020202020204" pitchFamily="34" charset="0"/>
              <a:buChar char="•"/>
              <a:defRPr/>
            </a:lvl2pPr>
            <a:lvl3pPr marL="1224033" indent="-291436">
              <a:buClr>
                <a:srgbClr val="0D84F3"/>
              </a:buClr>
              <a:buSzPct val="80000"/>
              <a:buFont typeface="Arial" panose="020B0604020202020204" pitchFamily="34" charset="0"/>
              <a:buChar char="•"/>
              <a:defRPr/>
            </a:lvl3pPr>
            <a:lvl4pPr marL="1690331" indent="-291436">
              <a:buClr>
                <a:srgbClr val="0D84F3"/>
              </a:buClr>
              <a:buSzPct val="80000"/>
              <a:buFont typeface="Arial" panose="020B0604020202020204" pitchFamily="34" charset="0"/>
              <a:buChar char="•"/>
              <a:defRPr/>
            </a:lvl4pPr>
            <a:lvl5pPr marL="2156630" indent="-291436">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704422" y="2185296"/>
            <a:ext cx="3264158" cy="3836641"/>
          </a:xfrm>
        </p:spPr>
        <p:txBody>
          <a:bodyPr/>
          <a:lstStyle>
            <a:lvl1pPr marL="349724" indent="-349724">
              <a:buClr>
                <a:srgbClr val="0D84F3"/>
              </a:buClr>
              <a:buSzPct val="80000"/>
              <a:buFont typeface="Arial" panose="020B0604020202020204" pitchFamily="34" charset="0"/>
              <a:buChar char="•"/>
              <a:defRPr/>
            </a:lvl1pPr>
            <a:lvl2pPr marL="757735" indent="-291436">
              <a:buClr>
                <a:srgbClr val="0D84F3"/>
              </a:buClr>
              <a:buSzPct val="80000"/>
              <a:buFont typeface="Arial" panose="020B0604020202020204" pitchFamily="34" charset="0"/>
              <a:buChar char="•"/>
              <a:defRPr/>
            </a:lvl2pPr>
            <a:lvl3pPr marL="1224033" indent="-291436">
              <a:buClr>
                <a:srgbClr val="0D84F3"/>
              </a:buClr>
              <a:buSzPct val="80000"/>
              <a:buFont typeface="Arial" panose="020B0604020202020204" pitchFamily="34" charset="0"/>
              <a:buChar char="•"/>
              <a:defRPr/>
            </a:lvl3pPr>
            <a:lvl4pPr marL="1690331" indent="-291436">
              <a:buClr>
                <a:srgbClr val="0D84F3"/>
              </a:buClr>
              <a:buSzPct val="80000"/>
              <a:buFont typeface="Arial" panose="020B0604020202020204" pitchFamily="34" charset="0"/>
              <a:buChar char="•"/>
              <a:defRPr/>
            </a:lvl4pPr>
            <a:lvl5pPr marL="2156630" indent="-291436">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10/3/2023</a:t>
            </a:fld>
            <a:endParaRPr lang="en-US"/>
          </a:p>
        </p:txBody>
      </p:sp>
    </p:spTree>
    <p:extLst>
      <p:ext uri="{BB962C8B-B14F-4D97-AF65-F5344CB8AC3E}">
        <p14:creationId xmlns:p14="http://schemas.microsoft.com/office/powerpoint/2010/main" val="2686609379"/>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BB2D-CE30-572F-63A5-6B997EDEAD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0B02FA-860A-B56B-E5B7-D5490957A99D}"/>
              </a:ext>
            </a:extLst>
          </p:cNvPr>
          <p:cNvSpPr>
            <a:spLocks noGrp="1"/>
          </p:cNvSpPr>
          <p:nvPr>
            <p:ph type="dt" sz="half" idx="10"/>
          </p:nvPr>
        </p:nvSpPr>
        <p:spPr/>
        <p:txBody>
          <a:bodyPr/>
          <a:lstStyle/>
          <a:p>
            <a:fld id="{EBAB1934-041C-4D97-947C-F802CFC8107E}" type="datetimeFigureOut">
              <a:rPr lang="en-US" smtClean="0"/>
              <a:t>10/3/2023</a:t>
            </a:fld>
            <a:endParaRPr lang="en-US"/>
          </a:p>
        </p:txBody>
      </p:sp>
      <p:sp>
        <p:nvSpPr>
          <p:cNvPr id="4" name="Footer Placeholder 3">
            <a:extLst>
              <a:ext uri="{FF2B5EF4-FFF2-40B4-BE49-F238E27FC236}">
                <a16:creationId xmlns:a16="http://schemas.microsoft.com/office/drawing/2014/main" id="{704C1F8A-AF1B-B1D7-AED8-A8A92ED281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AA673C-03D8-1545-1F46-DB89E32CA347}"/>
              </a:ext>
            </a:extLst>
          </p:cNvPr>
          <p:cNvSpPr>
            <a:spLocks noGrp="1"/>
          </p:cNvSpPr>
          <p:nvPr>
            <p:ph type="sldNum" sz="quarter" idx="12"/>
          </p:nvPr>
        </p:nvSpPr>
        <p:spPr/>
        <p:txBody>
          <a:bodyPr/>
          <a:lstStyle/>
          <a:p>
            <a:fld id="{B5BA0582-1609-4D82-9EC8-CEA03907F869}" type="slidenum">
              <a:rPr lang="en-US" smtClean="0"/>
              <a:t>‹#›</a:t>
            </a:fld>
            <a:endParaRPr lang="en-US"/>
          </a:p>
        </p:txBody>
      </p:sp>
    </p:spTree>
    <p:extLst>
      <p:ext uri="{BB962C8B-B14F-4D97-AF65-F5344CB8AC3E}">
        <p14:creationId xmlns:p14="http://schemas.microsoft.com/office/powerpoint/2010/main" val="1135615153"/>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1"/>
            <a:ext cx="12434886" cy="6994524"/>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95839" y="597450"/>
            <a:ext cx="1393463" cy="298433"/>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92138" y="2756681"/>
            <a:ext cx="3330081" cy="1481166"/>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1836"/>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1836"/>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1836"/>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36"/>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1836"/>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006754446"/>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1"/>
            <a:ext cx="12434886" cy="6994524"/>
          </a:xfrm>
          <a:prstGeom prst="rect">
            <a:avLst/>
          </a:prstGeom>
        </p:spPr>
      </p:pic>
      <p:sp>
        <p:nvSpPr>
          <p:cNvPr id="9" name="Title 1"/>
          <p:cNvSpPr>
            <a:spLocks noGrp="1"/>
          </p:cNvSpPr>
          <p:nvPr>
            <p:ph type="title" hasCustomPrompt="1"/>
          </p:nvPr>
        </p:nvSpPr>
        <p:spPr bwMode="white">
          <a:xfrm>
            <a:off x="595838" y="2976318"/>
            <a:ext cx="9326166" cy="627807"/>
          </a:xfrm>
          <a:noFill/>
        </p:spPr>
        <p:txBody>
          <a:bodyPr vert="horz" wrap="square" lIns="0" tIns="0" rIns="0" bIns="0" rtlCol="0" anchor="b" anchorCtr="0">
            <a:spAutoFit/>
          </a:bodyPr>
          <a:lstStyle>
            <a:lvl1pPr>
              <a:defRPr lang="en-US" sz="408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95838" y="4041281"/>
            <a:ext cx="9326166" cy="251123"/>
          </a:xfrm>
          <a:noFill/>
        </p:spPr>
        <p:txBody>
          <a:bodyPr wrap="square" lIns="0" tIns="0" rIns="0" bIns="0">
            <a:spAutoFit/>
          </a:bodyPr>
          <a:lstStyle>
            <a:lvl1pPr marL="0" indent="0">
              <a:spcBef>
                <a:spcPts val="0"/>
              </a:spcBef>
              <a:buNone/>
              <a:defRPr sz="1632"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95839" y="597450"/>
            <a:ext cx="1393463" cy="298433"/>
          </a:xfrm>
          <a:prstGeom prst="rect">
            <a:avLst/>
          </a:prstGeom>
        </p:spPr>
      </p:pic>
    </p:spTree>
    <p:extLst>
      <p:ext uri="{BB962C8B-B14F-4D97-AF65-F5344CB8AC3E}">
        <p14:creationId xmlns:p14="http://schemas.microsoft.com/office/powerpoint/2010/main" val="163783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8" y="2976318"/>
            <a:ext cx="932616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9326166" cy="251123"/>
          </a:xfrm>
          <a:noFill/>
        </p:spPr>
        <p:txBody>
          <a:bodyPr wrap="square" lIns="0" tIns="0" rIns="0" bIns="0">
            <a:spAutoFit/>
          </a:bodyPr>
          <a:lstStyle>
            <a:lvl1pPr marL="0" indent="0">
              <a:spcBef>
                <a:spcPts val="0"/>
              </a:spcBef>
              <a:buNone/>
              <a:defRPr sz="1632"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32108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9" y="1463669"/>
            <a:ext cx="11238354"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54271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429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1"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3" y="1463669"/>
            <a:ext cx="532368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38132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83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839" y="1465289"/>
            <a:ext cx="532368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839" y="2125883"/>
            <a:ext cx="532368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078" y="1465289"/>
            <a:ext cx="532368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078" y="2125883"/>
            <a:ext cx="532368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40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839" y="1465289"/>
            <a:ext cx="532368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697" y="2122644"/>
            <a:ext cx="5318829"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078" y="1465289"/>
            <a:ext cx="532368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1841" y="2122644"/>
            <a:ext cx="5318829"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56509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1"/>
            <a:ext cx="11238030"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876" y="1466908"/>
            <a:ext cx="3329441"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876" y="2438369"/>
            <a:ext cx="3329441"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2724" y="1466908"/>
            <a:ext cx="3329441"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2724" y="2431597"/>
            <a:ext cx="3329441"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8571" y="1466908"/>
            <a:ext cx="3329441"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8571" y="2438369"/>
            <a:ext cx="3329441"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22984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1"/>
            <a:ext cx="11238030"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839" y="1466908"/>
            <a:ext cx="2582507"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839" y="2328567"/>
            <a:ext cx="2582507"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121" y="1466908"/>
            <a:ext cx="258412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121" y="2321794"/>
            <a:ext cx="2582507"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8605" y="1466908"/>
            <a:ext cx="2582507"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8605" y="2328567"/>
            <a:ext cx="2582507"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3887" y="1466908"/>
            <a:ext cx="258412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3887" y="2321794"/>
            <a:ext cx="2582507"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0660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1"/>
            <a:ext cx="11238030"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838" y="1466908"/>
            <a:ext cx="2005126"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838" y="2328566"/>
            <a:ext cx="2005126"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5765" y="1466908"/>
            <a:ext cx="2005126"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5765" y="2321794"/>
            <a:ext cx="2005126"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5691" y="1466908"/>
            <a:ext cx="2005126"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5691" y="2328566"/>
            <a:ext cx="2005126"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5617" y="1466908"/>
            <a:ext cx="2005126"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5617" y="2321794"/>
            <a:ext cx="2005126"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5543" y="1466908"/>
            <a:ext cx="2005126"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5543" y="2321794"/>
            <a:ext cx="2005126"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9651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364541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99982" y="1060474"/>
            <a:ext cx="11238030" cy="439465"/>
          </a:xfrm>
        </p:spPr>
        <p:txBody>
          <a:bodyPr anchor="t"/>
          <a:lstStyle>
            <a:lvl1pPr marL="12953" indent="0" algn="l">
              <a:buNone/>
              <a:tabLst/>
              <a:defRPr sz="2856">
                <a:gradFill>
                  <a:gsLst>
                    <a:gs pos="70000">
                      <a:srgbClr val="49C5B1"/>
                    </a:gs>
                    <a:gs pos="0">
                      <a:srgbClr val="8DE971"/>
                    </a:gs>
                  </a:gsLst>
                  <a:path path="circle">
                    <a:fillToRect l="100000" t="100000"/>
                  </a:path>
                </a:gradFill>
                <a:latin typeface="+mj-lt"/>
              </a:defRPr>
            </a:lvl1pPr>
            <a:lvl2pPr marL="12953" indent="0" algn="ctr">
              <a:buNone/>
              <a:tabLst/>
              <a:defRPr sz="2856">
                <a:latin typeface="+mj-lt"/>
              </a:defRPr>
            </a:lvl2pPr>
            <a:lvl3pPr marL="12953" indent="0" algn="ctr">
              <a:buNone/>
              <a:tabLst/>
              <a:defRPr sz="2856">
                <a:latin typeface="+mj-lt"/>
              </a:defRPr>
            </a:lvl3pPr>
            <a:lvl4pPr marL="12953" indent="0" algn="ctr">
              <a:buNone/>
              <a:tabLst/>
              <a:defRPr sz="2856">
                <a:latin typeface="+mj-lt"/>
              </a:defRPr>
            </a:lvl4pPr>
            <a:lvl5pPr marL="12953" indent="0" algn="ctr">
              <a:buNone/>
              <a:tabLst/>
              <a:defRPr sz="2856">
                <a:latin typeface="+mj-lt"/>
              </a:defRPr>
            </a:lvl5pPr>
          </a:lstStyle>
          <a:p>
            <a:pPr lvl="0"/>
            <a:r>
              <a:rPr lang="en-US"/>
              <a:t>Click to edit Master text styles</a:t>
            </a:r>
          </a:p>
        </p:txBody>
      </p:sp>
    </p:spTree>
    <p:extLst>
      <p:ext uri="{BB962C8B-B14F-4D97-AF65-F5344CB8AC3E}">
        <p14:creationId xmlns:p14="http://schemas.microsoft.com/office/powerpoint/2010/main" val="2416255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569020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9982" y="466301"/>
            <a:ext cx="11238030" cy="565027"/>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99982" y="1060474"/>
            <a:ext cx="11238030" cy="439465"/>
          </a:xfrm>
        </p:spPr>
        <p:txBody>
          <a:bodyPr anchor="t"/>
          <a:lstStyle>
            <a:lvl1pPr marL="12953" indent="0" algn="ctr">
              <a:buNone/>
              <a:tabLst/>
              <a:defRPr sz="2856">
                <a:gradFill>
                  <a:gsLst>
                    <a:gs pos="70000">
                      <a:srgbClr val="49C5B1"/>
                    </a:gs>
                    <a:gs pos="0">
                      <a:srgbClr val="8DE971"/>
                    </a:gs>
                  </a:gsLst>
                  <a:path path="circle">
                    <a:fillToRect l="100000" t="100000"/>
                  </a:path>
                </a:gradFill>
                <a:latin typeface="+mj-lt"/>
              </a:defRPr>
            </a:lvl1pPr>
            <a:lvl2pPr marL="12953" indent="0" algn="ctr">
              <a:buNone/>
              <a:tabLst/>
              <a:defRPr sz="2856">
                <a:latin typeface="+mj-lt"/>
              </a:defRPr>
            </a:lvl2pPr>
            <a:lvl3pPr marL="12953" indent="0" algn="ctr">
              <a:buNone/>
              <a:tabLst/>
              <a:defRPr sz="2856">
                <a:latin typeface="+mj-lt"/>
              </a:defRPr>
            </a:lvl3pPr>
            <a:lvl4pPr marL="12953" indent="0" algn="ctr">
              <a:buNone/>
              <a:tabLst/>
              <a:defRPr sz="2856">
                <a:latin typeface="+mj-lt"/>
              </a:defRPr>
            </a:lvl4pPr>
            <a:lvl5pPr marL="12953" indent="0" algn="ctr">
              <a:buNone/>
              <a:tabLst/>
              <a:defRPr sz="2856">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40222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9983" y="2932236"/>
            <a:ext cx="4209924"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65706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7070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3"/>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4"/>
            <a:ext cx="4245348"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3" y="0"/>
            <a:ext cx="6994625"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388197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3" y="0"/>
            <a:ext cx="6994625"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580064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7"/>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3" y="0"/>
            <a:ext cx="6994625"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196539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4888"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772963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4888"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236884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4888"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0"/>
            <a:ext cx="5782223"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526069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5"/>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4888"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1430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0"/>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8"/>
            <a:ext cx="12434888"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8510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8" y="5802865"/>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5"/>
            <a:ext cx="5474459"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5"/>
            <a:ext cx="5474459"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640139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6"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6"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5"/>
            <a:ext cx="3543943"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6"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69" y="2065975"/>
            <a:ext cx="3543943"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492615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6"/>
            <a:ext cx="258334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6"/>
            <a:ext cx="258334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1"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4664" y="2065976"/>
            <a:ext cx="258334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361187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99982" y="883792"/>
            <a:ext cx="11238030"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875" y="5440187"/>
            <a:ext cx="4989499"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3248"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8514" y="5440186"/>
            <a:ext cx="4989499"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1640" y="2331508"/>
            <a:ext cx="6183248"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59138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99982" y="883791"/>
            <a:ext cx="11238030"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875" y="4896168"/>
            <a:ext cx="2909764"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351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2562" y="4894953"/>
            <a:ext cx="2909764"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5688" y="2331509"/>
            <a:ext cx="410351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8249" y="4894954"/>
            <a:ext cx="2909764"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1375" y="2331509"/>
            <a:ext cx="410351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38527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99982" y="883792"/>
            <a:ext cx="11238030"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875" y="4896168"/>
            <a:ext cx="1865233"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8982"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177" y="4894953"/>
            <a:ext cx="1865233"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302" y="2331509"/>
            <a:ext cx="3058982"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7478" y="4894954"/>
            <a:ext cx="1865233"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0604" y="2331509"/>
            <a:ext cx="3058982"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2780" y="4894953"/>
            <a:ext cx="1865233"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5906" y="2331509"/>
            <a:ext cx="3058982"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962504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99982" y="883792"/>
            <a:ext cx="11238030"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37" y="4896168"/>
            <a:ext cx="1837255"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129"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627" y="4894953"/>
            <a:ext cx="1837255"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190" y="2331509"/>
            <a:ext cx="2434129"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8817" y="4894954"/>
            <a:ext cx="1837255"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0380" y="2331509"/>
            <a:ext cx="2434129"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799006" y="4894953"/>
            <a:ext cx="1837255"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0569" y="2331509"/>
            <a:ext cx="2434129"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299196" y="4894953"/>
            <a:ext cx="1837255"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0759" y="2331509"/>
            <a:ext cx="2434129"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279074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99982" y="887029"/>
            <a:ext cx="11238030"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505" y="2331509"/>
            <a:ext cx="2359520"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505" y="4896167"/>
            <a:ext cx="2359520"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7684" y="2331509"/>
            <a:ext cx="2359520"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7684" y="4896167"/>
            <a:ext cx="2359520"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6864" y="2331509"/>
            <a:ext cx="2359520"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6864" y="4896167"/>
            <a:ext cx="2359520"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33133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99982" y="880955"/>
            <a:ext cx="11238030"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838" y="2331509"/>
            <a:ext cx="2359520"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838" y="4896167"/>
            <a:ext cx="2359520"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6723" y="2331509"/>
            <a:ext cx="2359520"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6723" y="4896167"/>
            <a:ext cx="2359520"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7607" y="2331509"/>
            <a:ext cx="2359520"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7607" y="4896167"/>
            <a:ext cx="2359520"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8492" y="2331509"/>
            <a:ext cx="2359520"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8492" y="4896167"/>
            <a:ext cx="2359520"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44832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9111664" y="0"/>
            <a:ext cx="3323224" cy="6994525"/>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401248" y="2092937"/>
            <a:ext cx="570176" cy="345294"/>
          </a:xfrm>
          <a:prstGeom prst="rect">
            <a:avLst/>
          </a:prstGeom>
        </p:spPr>
        <p:txBody>
          <a:bodyPr>
            <a:noAutofit/>
          </a:bodyPr>
          <a:lstStyle>
            <a:lvl1pPr marL="0" indent="0">
              <a:buNone/>
              <a:defRPr sz="204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401248" y="2529915"/>
            <a:ext cx="2303462" cy="501324"/>
          </a:xfrm>
          <a:prstGeom prst="rect">
            <a:avLst/>
          </a:prstGeom>
        </p:spPr>
        <p:txBody>
          <a:bodyPr>
            <a:normAutofit/>
          </a:bodyPr>
          <a:lstStyle>
            <a:lvl1pPr marL="0" indent="0">
              <a:buNone/>
              <a:defRPr sz="1428">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47687" y="660116"/>
            <a:ext cx="1839291" cy="345294"/>
          </a:xfrm>
          <a:prstGeom prst="rect">
            <a:avLst/>
          </a:prstGeom>
        </p:spPr>
        <p:txBody>
          <a:bodyPr>
            <a:no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465163" y="2471180"/>
            <a:ext cx="2331542" cy="9326"/>
          </a:xfrm>
          <a:prstGeom prst="rect">
            <a:avLst/>
          </a:prstGeom>
          <a:solidFill>
            <a:schemeClr val="accent1"/>
          </a:solidFill>
          <a:ln w="0">
            <a:noFill/>
          </a:ln>
        </p:spPr>
        <p:txBody>
          <a:bodyPr>
            <a:noAutofit/>
          </a:bodyPr>
          <a:lstStyle>
            <a:lvl1pPr marL="0" indent="0">
              <a:buNone/>
              <a:defRPr sz="102">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398373" y="660116"/>
            <a:ext cx="570176" cy="345294"/>
          </a:xfrm>
          <a:prstGeom prst="rect">
            <a:avLst/>
          </a:prstGeom>
        </p:spPr>
        <p:txBody>
          <a:bodyPr>
            <a:noAutofit/>
          </a:bodyPr>
          <a:lstStyle>
            <a:lvl1pPr marL="0" indent="0">
              <a:buNone/>
              <a:defRPr sz="204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398373" y="1097094"/>
            <a:ext cx="2303462" cy="501324"/>
          </a:xfrm>
          <a:prstGeom prst="rect">
            <a:avLst/>
          </a:prstGeom>
        </p:spPr>
        <p:txBody>
          <a:bodyPr>
            <a:normAutofit/>
          </a:bodyPr>
          <a:lstStyle>
            <a:lvl1pPr marL="0" indent="0">
              <a:buNone/>
              <a:defRPr sz="1428">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462288" y="1038359"/>
            <a:ext cx="2331542" cy="9326"/>
          </a:xfrm>
          <a:prstGeom prst="rect">
            <a:avLst/>
          </a:prstGeom>
          <a:solidFill>
            <a:schemeClr val="accent1"/>
          </a:solidFill>
          <a:ln w="0">
            <a:noFill/>
          </a:ln>
        </p:spPr>
        <p:txBody>
          <a:bodyPr>
            <a:noAutofit/>
          </a:bodyPr>
          <a:lstStyle>
            <a:lvl1pPr marL="0" indent="0">
              <a:buNone/>
              <a:defRPr sz="102">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332759" y="660116"/>
            <a:ext cx="570176" cy="345294"/>
          </a:xfrm>
          <a:prstGeom prst="rect">
            <a:avLst/>
          </a:prstGeom>
        </p:spPr>
        <p:txBody>
          <a:bodyPr>
            <a:noAutofit/>
          </a:bodyPr>
          <a:lstStyle>
            <a:lvl1pPr marL="0" indent="0">
              <a:buNone/>
              <a:defRPr sz="204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332759" y="1097094"/>
            <a:ext cx="2303462" cy="501324"/>
          </a:xfrm>
          <a:prstGeom prst="rect">
            <a:avLst/>
          </a:prstGeom>
        </p:spPr>
        <p:txBody>
          <a:bodyPr>
            <a:normAutofit/>
          </a:bodyPr>
          <a:lstStyle>
            <a:lvl1pPr marL="0" indent="0">
              <a:buNone/>
              <a:defRPr sz="1428">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96674" y="1038359"/>
            <a:ext cx="2331542" cy="9326"/>
          </a:xfrm>
          <a:prstGeom prst="rect">
            <a:avLst/>
          </a:prstGeom>
          <a:solidFill>
            <a:schemeClr val="accent1"/>
          </a:solidFill>
          <a:ln w="0">
            <a:noFill/>
          </a:ln>
        </p:spPr>
        <p:txBody>
          <a:bodyPr>
            <a:noAutofit/>
          </a:bodyPr>
          <a:lstStyle>
            <a:lvl1pPr marL="0" indent="0">
              <a:buNone/>
              <a:defRPr sz="102">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332759" y="2092937"/>
            <a:ext cx="570176" cy="345294"/>
          </a:xfrm>
          <a:prstGeom prst="rect">
            <a:avLst/>
          </a:prstGeom>
        </p:spPr>
        <p:txBody>
          <a:bodyPr>
            <a:noAutofit/>
          </a:bodyPr>
          <a:lstStyle>
            <a:lvl1pPr marL="0" indent="0">
              <a:buNone/>
              <a:defRPr sz="204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332759" y="2529915"/>
            <a:ext cx="2303462" cy="501324"/>
          </a:xfrm>
          <a:prstGeom prst="rect">
            <a:avLst/>
          </a:prstGeom>
        </p:spPr>
        <p:txBody>
          <a:bodyPr>
            <a:normAutofit/>
          </a:bodyPr>
          <a:lstStyle>
            <a:lvl1pPr marL="0" indent="0">
              <a:buNone/>
              <a:defRPr sz="1428">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96674" y="2471180"/>
            <a:ext cx="2331542" cy="9326"/>
          </a:xfrm>
          <a:prstGeom prst="rect">
            <a:avLst/>
          </a:prstGeom>
          <a:solidFill>
            <a:schemeClr val="accent1"/>
          </a:solidFill>
          <a:ln w="0">
            <a:noFill/>
          </a:ln>
        </p:spPr>
        <p:txBody>
          <a:bodyPr>
            <a:noAutofit/>
          </a:bodyPr>
          <a:lstStyle>
            <a:lvl1pPr marL="0" indent="0">
              <a:buNone/>
              <a:defRPr sz="102">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332759" y="3500426"/>
            <a:ext cx="570176" cy="345294"/>
          </a:xfrm>
          <a:prstGeom prst="rect">
            <a:avLst/>
          </a:prstGeom>
        </p:spPr>
        <p:txBody>
          <a:bodyPr>
            <a:noAutofit/>
          </a:bodyPr>
          <a:lstStyle>
            <a:lvl1pPr marL="0" indent="0">
              <a:buNone/>
              <a:defRPr sz="204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332759" y="3937404"/>
            <a:ext cx="2303462" cy="501324"/>
          </a:xfrm>
          <a:prstGeom prst="rect">
            <a:avLst/>
          </a:prstGeom>
        </p:spPr>
        <p:txBody>
          <a:bodyPr>
            <a:normAutofit/>
          </a:bodyPr>
          <a:lstStyle>
            <a:lvl1pPr marL="0" indent="0">
              <a:buNone/>
              <a:defRPr sz="1428">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96674" y="3878669"/>
            <a:ext cx="2331542" cy="9326"/>
          </a:xfrm>
          <a:prstGeom prst="rect">
            <a:avLst/>
          </a:prstGeom>
          <a:solidFill>
            <a:schemeClr val="accent1"/>
          </a:solidFill>
          <a:ln w="0">
            <a:noFill/>
          </a:ln>
        </p:spPr>
        <p:txBody>
          <a:bodyPr>
            <a:noAutofit/>
          </a:bodyPr>
          <a:lstStyle>
            <a:lvl1pPr marL="0" indent="0">
              <a:buNone/>
              <a:defRPr sz="102">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332759" y="4933247"/>
            <a:ext cx="570176" cy="345294"/>
          </a:xfrm>
          <a:prstGeom prst="rect">
            <a:avLst/>
          </a:prstGeom>
        </p:spPr>
        <p:txBody>
          <a:bodyPr>
            <a:noAutofit/>
          </a:bodyPr>
          <a:lstStyle>
            <a:lvl1pPr marL="0" indent="0">
              <a:buNone/>
              <a:defRPr sz="204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332759" y="5370225"/>
            <a:ext cx="2303462" cy="501324"/>
          </a:xfrm>
          <a:prstGeom prst="rect">
            <a:avLst/>
          </a:prstGeom>
        </p:spPr>
        <p:txBody>
          <a:bodyPr>
            <a:normAutofit/>
          </a:bodyPr>
          <a:lstStyle>
            <a:lvl1pPr marL="0" indent="0">
              <a:buNone/>
              <a:defRPr sz="1428">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96674" y="5311490"/>
            <a:ext cx="2331542" cy="9326"/>
          </a:xfrm>
          <a:prstGeom prst="rect">
            <a:avLst/>
          </a:prstGeom>
          <a:solidFill>
            <a:schemeClr val="accent1"/>
          </a:solidFill>
          <a:ln w="0">
            <a:noFill/>
          </a:ln>
        </p:spPr>
        <p:txBody>
          <a:bodyPr>
            <a:noAutofit/>
          </a:bodyPr>
          <a:lstStyle>
            <a:lvl1pPr marL="0" indent="0">
              <a:buNone/>
              <a:defRPr sz="102">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395497" y="3500426"/>
            <a:ext cx="570176" cy="345294"/>
          </a:xfrm>
          <a:prstGeom prst="rect">
            <a:avLst/>
          </a:prstGeom>
        </p:spPr>
        <p:txBody>
          <a:bodyPr>
            <a:noAutofit/>
          </a:bodyPr>
          <a:lstStyle>
            <a:lvl1pPr marL="0" indent="0">
              <a:buNone/>
              <a:defRPr sz="204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395497" y="3937404"/>
            <a:ext cx="2303462" cy="501324"/>
          </a:xfrm>
          <a:prstGeom prst="rect">
            <a:avLst/>
          </a:prstGeom>
        </p:spPr>
        <p:txBody>
          <a:bodyPr>
            <a:normAutofit/>
          </a:bodyPr>
          <a:lstStyle>
            <a:lvl1pPr marL="0" indent="0">
              <a:buNone/>
              <a:defRPr sz="1428">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459413" y="3878669"/>
            <a:ext cx="2331542" cy="9326"/>
          </a:xfrm>
          <a:prstGeom prst="rect">
            <a:avLst/>
          </a:prstGeom>
          <a:solidFill>
            <a:schemeClr val="accent1"/>
          </a:solidFill>
          <a:ln w="0">
            <a:noFill/>
          </a:ln>
        </p:spPr>
        <p:txBody>
          <a:bodyPr>
            <a:noAutofit/>
          </a:bodyPr>
          <a:lstStyle>
            <a:lvl1pPr marL="0" indent="0">
              <a:buNone/>
              <a:defRPr sz="102">
                <a:noFill/>
              </a:defRPr>
            </a:lvl1pPr>
          </a:lstStyle>
          <a:p>
            <a:pPr lvl="0"/>
            <a:endParaRPr lang="en-US"/>
          </a:p>
        </p:txBody>
      </p:sp>
    </p:spTree>
    <p:extLst>
      <p:ext uri="{BB962C8B-B14F-4D97-AF65-F5344CB8AC3E}">
        <p14:creationId xmlns:p14="http://schemas.microsoft.com/office/powerpoint/2010/main" val="233951968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99982" y="880955"/>
            <a:ext cx="11238030"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838" y="2331509"/>
            <a:ext cx="1771972" cy="1771946"/>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838" y="4319767"/>
            <a:ext cx="1771972"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389" y="2331509"/>
            <a:ext cx="1771972" cy="1771946"/>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389" y="4319767"/>
            <a:ext cx="1771972"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1458" y="2331509"/>
            <a:ext cx="1771972" cy="1771946"/>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1458" y="4319768"/>
            <a:ext cx="1771972"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8491" y="2331509"/>
            <a:ext cx="1771972" cy="1771946"/>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8491" y="4319767"/>
            <a:ext cx="1771972"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6041" y="2331509"/>
            <a:ext cx="1771972" cy="1771946"/>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6041" y="4319767"/>
            <a:ext cx="1771972"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126745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5"/>
            <a:ext cx="3245419"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2882" y="2355795"/>
            <a:ext cx="7397787"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326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3" y="3213098"/>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4"/>
            <a:ext cx="6800329"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807887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4888"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3829"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2141102"/>
            <a:ext cx="11238030"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6938870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072" y="1255181"/>
            <a:ext cx="11238030"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4888"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3829"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071" y="3560720"/>
            <a:ext cx="11238030"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99839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4888"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99982" y="4308681"/>
            <a:ext cx="11238030"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3829"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071" y="673657"/>
            <a:ext cx="11238030"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2929" y="5095973"/>
            <a:ext cx="11238030"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536326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99983" y="466302"/>
            <a:ext cx="4121389"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699" y="1364778"/>
            <a:ext cx="4120673"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09697" y="0"/>
            <a:ext cx="7125191"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5591" y="0"/>
            <a:ext cx="3863829"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6287" y="723305"/>
            <a:ext cx="5917547"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67049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5191"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6469" y="466302"/>
            <a:ext cx="4111543"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3829"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838" y="720066"/>
            <a:ext cx="5935716"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6469" y="1363285"/>
            <a:ext cx="4114200"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322706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617694" y="701"/>
            <a:ext cx="3817194" cy="6993120"/>
          </a:xfrm>
          <a:prstGeom prst="rect">
            <a:avLst/>
          </a:prstGeom>
        </p:spPr>
      </p:pic>
      <p:sp>
        <p:nvSpPr>
          <p:cNvPr id="2" name="Title 1"/>
          <p:cNvSpPr>
            <a:spLocks noGrp="1"/>
          </p:cNvSpPr>
          <p:nvPr>
            <p:ph type="title" hasCustomPrompt="1"/>
          </p:nvPr>
        </p:nvSpPr>
        <p:spPr>
          <a:xfrm>
            <a:off x="596875" y="3037104"/>
            <a:ext cx="932616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0130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37104"/>
            <a:ext cx="932616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958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434888" cy="6994525"/>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508122" y="325379"/>
            <a:ext cx="1798875" cy="752882"/>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70975" y="461592"/>
            <a:ext cx="0" cy="46159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77013" y="494626"/>
            <a:ext cx="1945968" cy="382308"/>
          </a:xfrm>
          <a:prstGeom prst="rect">
            <a:avLst/>
          </a:prstGeom>
          <a:noFill/>
        </p:spPr>
        <p:txBody>
          <a:bodyPr wrap="none" rtlCol="0">
            <a:spAutoFit/>
          </a:bodyPr>
          <a:lstStyle/>
          <a:p>
            <a:r>
              <a:rPr lang="en-US" sz="1836"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19919" y="3491876"/>
            <a:ext cx="3317796" cy="537537"/>
          </a:xfrm>
        </p:spPr>
        <p:txBody>
          <a:bodyPr>
            <a:noAutofit/>
          </a:bodyPr>
          <a:lstStyle>
            <a:lvl1pPr algn="l">
              <a:defRPr sz="3672"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751093823"/>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893974" y="0"/>
            <a:ext cx="2540447" cy="6994525"/>
          </a:xfrm>
          <a:prstGeom prst="rect">
            <a:avLst/>
          </a:prstGeom>
        </p:spPr>
      </p:pic>
      <p:sp>
        <p:nvSpPr>
          <p:cNvPr id="2" name="Title 1"/>
          <p:cNvSpPr>
            <a:spLocks noGrp="1"/>
          </p:cNvSpPr>
          <p:nvPr>
            <p:ph type="title" hasCustomPrompt="1"/>
          </p:nvPr>
        </p:nvSpPr>
        <p:spPr>
          <a:xfrm>
            <a:off x="596875" y="3039740"/>
            <a:ext cx="932616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17432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39740"/>
            <a:ext cx="932616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494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644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769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2248005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641278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860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434888" cy="6994525"/>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3971" y="1427486"/>
            <a:ext cx="3707799" cy="6299929"/>
          </a:xfrm>
          <a:prstGeom prst="rect">
            <a:avLst/>
          </a:prstGeom>
        </p:spPr>
        <p:txBody>
          <a:bodyPr>
            <a:noAutofit/>
          </a:bodyPr>
          <a:lstStyle>
            <a:lvl1pPr marL="0" indent="0">
              <a:buNone/>
              <a:defRPr sz="50995" b="1" i="0">
                <a:latin typeface="Segoe UI" panose="020B0502040204020203" pitchFamily="34" charset="0"/>
                <a:cs typeface="Segoe UI" panose="020B0502040204020203" pitchFamily="34" charset="0"/>
              </a:defRPr>
            </a:lvl1pPr>
            <a:lvl2pPr>
              <a:defRPr sz="50995"/>
            </a:lvl2pPr>
            <a:lvl3pPr>
              <a:defRPr sz="50995"/>
            </a:lvl3pPr>
            <a:lvl4pPr>
              <a:defRPr sz="50995"/>
            </a:lvl4pPr>
            <a:lvl5pPr>
              <a:defRPr sz="50995"/>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232954" y="4842099"/>
            <a:ext cx="5109866" cy="1426429"/>
          </a:xfrm>
          <a:prstGeom prst="rect">
            <a:avLst/>
          </a:prstGeom>
        </p:spPr>
        <p:txBody>
          <a:bodyPr>
            <a:normAutofit/>
          </a:bodyPr>
          <a:lstStyle>
            <a:lvl1pPr marL="0" indent="0">
              <a:buNone/>
              <a:defRPr sz="3672"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33082731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1BE1-F16B-4E26-BA4D-89E3A9613275}"/>
              </a:ext>
            </a:extLst>
          </p:cNvPr>
          <p:cNvSpPr>
            <a:spLocks noGrp="1"/>
          </p:cNvSpPr>
          <p:nvPr>
            <p:ph type="ctrTitle"/>
          </p:nvPr>
        </p:nvSpPr>
        <p:spPr>
          <a:xfrm>
            <a:off x="1554361" y="1696501"/>
            <a:ext cx="9326166" cy="1883336"/>
          </a:xfrm>
        </p:spPr>
        <p:txBody>
          <a:bodyPr anchor="b"/>
          <a:lstStyle>
            <a:lvl1pPr algn="ctr">
              <a:defRPr sz="6119"/>
            </a:lvl1pPr>
          </a:lstStyle>
          <a:p>
            <a:r>
              <a:rPr lang="en-US"/>
              <a:t>Click to edit Master title style</a:t>
            </a:r>
            <a:endParaRPr lang="en-CA"/>
          </a:p>
        </p:txBody>
      </p:sp>
      <p:sp>
        <p:nvSpPr>
          <p:cNvPr id="3" name="Subtitle 2">
            <a:extLst>
              <a:ext uri="{FF2B5EF4-FFF2-40B4-BE49-F238E27FC236}">
                <a16:creationId xmlns:a16="http://schemas.microsoft.com/office/drawing/2014/main" id="{1CC7FF6D-7537-4FBF-B2F6-EF4015DF9C10}"/>
              </a:ext>
            </a:extLst>
          </p:cNvPr>
          <p:cNvSpPr>
            <a:spLocks noGrp="1"/>
          </p:cNvSpPr>
          <p:nvPr>
            <p:ph type="subTitle" idx="1"/>
          </p:nvPr>
        </p:nvSpPr>
        <p:spPr>
          <a:xfrm>
            <a:off x="1554361" y="3673745"/>
            <a:ext cx="932616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C919BF6-FBD6-4158-97D7-7061886FCB31}"/>
              </a:ext>
            </a:extLst>
          </p:cNvPr>
          <p:cNvSpPr>
            <a:spLocks noGrp="1"/>
          </p:cNvSpPr>
          <p:nvPr>
            <p:ph type="dt" sz="half" idx="10"/>
          </p:nvPr>
        </p:nvSpPr>
        <p:spPr/>
        <p:txBody>
          <a:bodyPr/>
          <a:lstStyle/>
          <a:p>
            <a:fld id="{119D612F-9C35-4F14-A658-4A73CAC1FB90}" type="datetimeFigureOut">
              <a:rPr lang="en-CA" smtClean="0"/>
              <a:t>2023-10-03</a:t>
            </a:fld>
            <a:endParaRPr lang="en-CA"/>
          </a:p>
        </p:txBody>
      </p:sp>
      <p:sp>
        <p:nvSpPr>
          <p:cNvPr id="5" name="Footer Placeholder 4">
            <a:extLst>
              <a:ext uri="{FF2B5EF4-FFF2-40B4-BE49-F238E27FC236}">
                <a16:creationId xmlns:a16="http://schemas.microsoft.com/office/drawing/2014/main" id="{EDCA8117-7591-435E-823A-9F24A13608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4D46651-C9AD-4F3F-895A-850CCAF92C1D}"/>
              </a:ext>
            </a:extLst>
          </p:cNvPr>
          <p:cNvSpPr>
            <a:spLocks noGrp="1"/>
          </p:cNvSpPr>
          <p:nvPr>
            <p:ph type="sldNum" sz="quarter" idx="12"/>
          </p:nvPr>
        </p:nvSpPr>
        <p:spPr/>
        <p:txBody>
          <a:bodyPr/>
          <a:lstStyle/>
          <a:p>
            <a:fld id="{87679929-EF6F-425A-8ECA-FF0D6D201A02}" type="slidenum">
              <a:rPr lang="en-CA" smtClean="0"/>
              <a:t>‹#›</a:t>
            </a:fld>
            <a:endParaRPr lang="en-CA"/>
          </a:p>
        </p:txBody>
      </p:sp>
    </p:spTree>
    <p:extLst>
      <p:ext uri="{BB962C8B-B14F-4D97-AF65-F5344CB8AC3E}">
        <p14:creationId xmlns:p14="http://schemas.microsoft.com/office/powerpoint/2010/main" val="1449923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99983" y="466301"/>
            <a:ext cx="5020587" cy="565027"/>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95839" y="1463669"/>
            <a:ext cx="5020588"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220751" y="877552"/>
            <a:ext cx="5337477" cy="5239418"/>
          </a:xfrm>
          <a:blipFill dpi="0" rotWithShape="1">
            <a:blip r:embed="rId3"/>
            <a:srcRect/>
            <a:tile tx="0" ty="0" sx="76000" sy="76000" flip="none" algn="tl"/>
          </a:blipFill>
        </p:spPr>
        <p:txBody>
          <a:bodyPr>
            <a:noAutofit/>
          </a:bodyPr>
          <a:lstStyle>
            <a:lvl1pPr marL="0" indent="0">
              <a:buNone/>
              <a:defRPr sz="1428"/>
            </a:lvl1pPr>
          </a:lstStyle>
          <a:p>
            <a:r>
              <a:rPr lang="en-US"/>
              <a:t>Click icon to add picture</a:t>
            </a:r>
          </a:p>
        </p:txBody>
      </p:sp>
    </p:spTree>
    <p:extLst>
      <p:ext uri="{BB962C8B-B14F-4D97-AF65-F5344CB8AC3E}">
        <p14:creationId xmlns:p14="http://schemas.microsoft.com/office/powerpoint/2010/main" val="260184702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95838" y="1631569"/>
            <a:ext cx="3559707" cy="3161094"/>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2" name="Title 1"/>
          <p:cNvSpPr>
            <a:spLocks noGrp="1"/>
          </p:cNvSpPr>
          <p:nvPr>
            <p:ph type="title" hasCustomPrompt="1"/>
          </p:nvPr>
        </p:nvSpPr>
        <p:spPr>
          <a:xfrm>
            <a:off x="595839" y="556306"/>
            <a:ext cx="11531716" cy="411162"/>
          </a:xfrm>
        </p:spPr>
        <p:txBody>
          <a:bodyPr wrap="square" lIns="0" tIns="0" rIns="0" bIns="0">
            <a:spAutoFit/>
          </a:bodyPr>
          <a:lstStyle>
            <a:lvl1pPr>
              <a:lnSpc>
                <a:spcPts val="3199"/>
              </a:lnSpc>
              <a:defRPr sz="2856">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95838" y="5026024"/>
            <a:ext cx="3559707" cy="1209675"/>
          </a:xfrm>
        </p:spPr>
        <p:txBody>
          <a:bodyPr lIns="0" tIns="0" rIns="0" bIns="0"/>
          <a:lstStyle>
            <a:lvl1pPr marL="0" indent="0">
              <a:lnSpc>
                <a:spcPts val="1800"/>
              </a:lnSpc>
              <a:spcBef>
                <a:spcPts val="1224"/>
              </a:spcBef>
              <a:buNone/>
              <a:defRPr lang="en-US" sz="1224" b="0" kern="1200" spc="0" baseline="0" dirty="0">
                <a:solidFill>
                  <a:srgbClr val="000000"/>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5"/>
            <a:ext cx="3534341" cy="1219908"/>
          </a:xfrm>
        </p:spPr>
        <p:txBody>
          <a:bodyPr lIns="0" tIns="0" rIns="0" bIns="0"/>
          <a:lstStyle>
            <a:lvl1pPr marL="0" marR="0" indent="0" algn="l" defTabSz="951304"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224" b="0" kern="1200" spc="0" baseline="0" dirty="0">
                <a:solidFill>
                  <a:srgbClr val="000000"/>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8879" y="1631569"/>
            <a:ext cx="3690466" cy="3161094"/>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9" y="1631568"/>
            <a:ext cx="3534341" cy="3161095"/>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5"/>
            <a:ext cx="3690466" cy="1219908"/>
          </a:xfrm>
        </p:spPr>
        <p:txBody>
          <a:bodyPr lIns="0" tIns="0" rIns="0" bIns="0"/>
          <a:lstStyle>
            <a:lvl1pPr marL="0" marR="0" indent="0" algn="l" defTabSz="951304"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224" b="0" kern="1200" spc="0" baseline="0" dirty="0">
                <a:solidFill>
                  <a:srgbClr val="000000"/>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5854619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DeckTitleSlide-BAP">
    <p:bg>
      <p:bgPr>
        <a:solidFill>
          <a:schemeClr val="bg2"/>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B91CB81-A913-DBEA-36A8-C3B38A685884}"/>
              </a:ext>
            </a:extLst>
          </p:cNvPr>
          <p:cNvSpPr>
            <a:spLocks noGrp="1"/>
          </p:cNvSpPr>
          <p:nvPr>
            <p:ph type="body" sz="quarter" idx="10" hasCustomPrompt="1"/>
          </p:nvPr>
        </p:nvSpPr>
        <p:spPr>
          <a:xfrm>
            <a:off x="10323548" y="-534765"/>
            <a:ext cx="2111340" cy="219740"/>
          </a:xfrm>
          <a:prstGeom prst="rect">
            <a:avLst/>
          </a:prstGeom>
          <a:solidFill>
            <a:schemeClr val="bg1">
              <a:lumMod val="95000"/>
            </a:schemeClr>
          </a:solidFill>
        </p:spPr>
        <p:txBody>
          <a:bodyPr anchor="ctr" anchorCtr="0"/>
          <a:lstStyle>
            <a:lvl1pPr algn="r">
              <a:buNone/>
              <a:defRPr sz="1428" b="0" i="0">
                <a:solidFill>
                  <a:schemeClr val="bg1">
                    <a:lumMod val="50000"/>
                  </a:schemeClr>
                </a:solidFill>
                <a:latin typeface="Segoe UI" panose="020B0502040204020203" pitchFamily="34" charset="0"/>
                <a:cs typeface="Segoe UI" panose="020B0502040204020203" pitchFamily="34" charset="0"/>
              </a:defRPr>
            </a:lvl1pPr>
          </a:lstStyle>
          <a:p>
            <a:pPr lvl="0"/>
            <a:r>
              <a:rPr lang="en-US"/>
              <a:t>#</a:t>
            </a:r>
          </a:p>
        </p:txBody>
      </p:sp>
      <p:pic>
        <p:nvPicPr>
          <p:cNvPr id="3" name="Picture 2">
            <a:extLst>
              <a:ext uri="{FF2B5EF4-FFF2-40B4-BE49-F238E27FC236}">
                <a16:creationId xmlns:a16="http://schemas.microsoft.com/office/drawing/2014/main" id="{380D8771-D57F-5832-A716-50848DFEFC79}"/>
              </a:ext>
            </a:extLst>
          </p:cNvPr>
          <p:cNvPicPr>
            <a:picLocks noChangeAspect="1"/>
          </p:cNvPicPr>
          <p:nvPr userDrawn="1"/>
        </p:nvPicPr>
        <p:blipFill>
          <a:blip r:embed="rId2">
            <a:alphaModFix amt="77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0"/>
            <a:ext cx="12434888" cy="6994525"/>
          </a:xfrm>
          <a:prstGeom prst="rect">
            <a:avLst/>
          </a:prstGeom>
        </p:spPr>
      </p:pic>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25368" y="2178147"/>
            <a:ext cx="9067106" cy="1808085"/>
          </a:xfrm>
          <a:prstGeom prst="rect">
            <a:avLst/>
          </a:prstGeom>
          <a:noFill/>
        </p:spPr>
        <p:txBody>
          <a:bodyPr wrap="square" lIns="0" tIns="0" rIns="0" bIns="0" anchor="b" anchorCtr="0">
            <a:spAutoFit/>
          </a:bodyPr>
          <a:lstStyle>
            <a:lvl1pPr>
              <a:lnSpc>
                <a:spcPct val="90000"/>
              </a:lnSpc>
              <a:defRPr sz="6527" b="1" i="0" spc="-153" baseline="0">
                <a:solidFill>
                  <a:schemeClr val="bg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64227" y="4562197"/>
            <a:ext cx="9028247" cy="313932"/>
          </a:xfrm>
          <a:prstGeom prst="rect">
            <a:avLst/>
          </a:prstGeom>
          <a:noFill/>
        </p:spPr>
        <p:txBody>
          <a:bodyPr wrap="square" lIns="0" tIns="0" rIns="0" bIns="0">
            <a:spAutoFit/>
          </a:bodyPr>
          <a:lstStyle>
            <a:lvl1pPr marL="0" indent="0">
              <a:spcBef>
                <a:spcPts val="0"/>
              </a:spcBef>
              <a:buNone/>
              <a:defRPr sz="2040" b="1" i="0" spc="0" baseline="0">
                <a:solidFill>
                  <a:schemeClr val="bg1"/>
                </a:solidFill>
                <a:latin typeface="Segoe UI Semibold" panose="020B0502040204020203" pitchFamily="34" charset="0"/>
                <a:cs typeface="Segoe UI Semibold"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7954ADD3-F5A4-3367-5329-1A2BED1B2D1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789371" y="777169"/>
            <a:ext cx="1393463" cy="298433"/>
          </a:xfrm>
          <a:prstGeom prst="rect">
            <a:avLst/>
          </a:prstGeom>
        </p:spPr>
      </p:pic>
    </p:spTree>
    <p:extLst>
      <p:ext uri="{BB962C8B-B14F-4D97-AF65-F5344CB8AC3E}">
        <p14:creationId xmlns:p14="http://schemas.microsoft.com/office/powerpoint/2010/main" val="2357548290"/>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99982" y="466302"/>
            <a:ext cx="11238030" cy="585866"/>
          </a:xfrm>
          <a:noFill/>
        </p:spPr>
        <p:txBody>
          <a:bodyPr rtlCol="0"/>
          <a:lstStyle>
            <a:lvl1pPr marL="0" indent="0" algn="ctr" defTabSz="-18864709" rtl="0" eaLnBrk="1" fontAlgn="base" hangingPunct="1">
              <a:spcBef>
                <a:spcPct val="0"/>
              </a:spcBef>
              <a:spcAft>
                <a:spcPct val="0"/>
              </a:spcAft>
              <a:defRPr lang="en-US" sz="3807" b="1" dirty="0">
                <a:solidFill>
                  <a:srgbClr val="FF00FE"/>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21745" y="1398905"/>
            <a:ext cx="11191399" cy="1925271"/>
          </a:xfrm>
        </p:spPr>
        <p:txBody>
          <a:bodyPr rtlCol="0"/>
          <a:lstStyle>
            <a:lvl1pPr>
              <a:buClrTx/>
              <a:buFont typeface="Wingdings" pitchFamily="2" charset="2"/>
              <a:buChar char="§"/>
              <a:defRPr sz="2720" b="1">
                <a:latin typeface="Calibri" pitchFamily="34" charset="0"/>
              </a:defRPr>
            </a:lvl1pPr>
            <a:lvl2pPr>
              <a:buClrTx/>
              <a:buFont typeface="Wingdings" pitchFamily="2" charset="2"/>
              <a:buChar char="o"/>
              <a:defRPr sz="2448" b="0">
                <a:latin typeface="Calibri Light" pitchFamily="34" charset="0"/>
              </a:defRPr>
            </a:lvl2pPr>
            <a:lvl3pPr>
              <a:buClrTx/>
              <a:buFont typeface="Wingdings" pitchFamily="2" charset="2"/>
              <a:buChar char="o"/>
              <a:defRPr sz="2175" b="0">
                <a:latin typeface="Calibri Light" pitchFamily="34" charset="0"/>
              </a:defRPr>
            </a:lvl3pPr>
            <a:lvl4pPr>
              <a:buClrTx/>
              <a:buFont typeface="Wingdings" pitchFamily="2" charset="2"/>
              <a:buChar char="o"/>
              <a:defRPr sz="1904" b="0">
                <a:latin typeface="Calibri Light" pitchFamily="34" charset="0"/>
              </a:defRPr>
            </a:lvl4pPr>
            <a:lvl5pPr>
              <a:buClrTx/>
              <a:buFont typeface="Wingdings" pitchFamily="2" charset="2"/>
              <a:buChar char="o"/>
              <a:defRPr sz="1632"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5437666"/>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3.emf"/><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2.svg"/><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395.xml"/><Relationship Id="rId21" Type="http://schemas.openxmlformats.org/officeDocument/2006/relationships/slideLayout" Target="../slideLayouts/slideLayout390.xml"/><Relationship Id="rId42" Type="http://schemas.openxmlformats.org/officeDocument/2006/relationships/slideLayout" Target="../slideLayouts/slideLayout411.xml"/><Relationship Id="rId47" Type="http://schemas.openxmlformats.org/officeDocument/2006/relationships/slideLayout" Target="../slideLayouts/slideLayout416.xml"/><Relationship Id="rId63" Type="http://schemas.openxmlformats.org/officeDocument/2006/relationships/slideLayout" Target="../slideLayouts/slideLayout432.xml"/><Relationship Id="rId68" Type="http://schemas.openxmlformats.org/officeDocument/2006/relationships/slideLayout" Target="../slideLayouts/slideLayout437.xml"/><Relationship Id="rId16" Type="http://schemas.openxmlformats.org/officeDocument/2006/relationships/slideLayout" Target="../slideLayouts/slideLayout385.xml"/><Relationship Id="rId11" Type="http://schemas.openxmlformats.org/officeDocument/2006/relationships/slideLayout" Target="../slideLayouts/slideLayout380.xml"/><Relationship Id="rId24" Type="http://schemas.openxmlformats.org/officeDocument/2006/relationships/slideLayout" Target="../slideLayouts/slideLayout393.xml"/><Relationship Id="rId32" Type="http://schemas.openxmlformats.org/officeDocument/2006/relationships/slideLayout" Target="../slideLayouts/slideLayout401.xml"/><Relationship Id="rId37" Type="http://schemas.openxmlformats.org/officeDocument/2006/relationships/slideLayout" Target="../slideLayouts/slideLayout406.xml"/><Relationship Id="rId40" Type="http://schemas.openxmlformats.org/officeDocument/2006/relationships/slideLayout" Target="../slideLayouts/slideLayout409.xml"/><Relationship Id="rId45" Type="http://schemas.openxmlformats.org/officeDocument/2006/relationships/slideLayout" Target="../slideLayouts/slideLayout414.xml"/><Relationship Id="rId53" Type="http://schemas.openxmlformats.org/officeDocument/2006/relationships/slideLayout" Target="../slideLayouts/slideLayout422.xml"/><Relationship Id="rId58" Type="http://schemas.openxmlformats.org/officeDocument/2006/relationships/slideLayout" Target="../slideLayouts/slideLayout427.xml"/><Relationship Id="rId66" Type="http://schemas.openxmlformats.org/officeDocument/2006/relationships/slideLayout" Target="../slideLayouts/slideLayout435.xml"/><Relationship Id="rId74" Type="http://schemas.openxmlformats.org/officeDocument/2006/relationships/slideLayout" Target="../slideLayouts/slideLayout443.xml"/><Relationship Id="rId5" Type="http://schemas.openxmlformats.org/officeDocument/2006/relationships/slideLayout" Target="../slideLayouts/slideLayout374.xml"/><Relationship Id="rId61" Type="http://schemas.openxmlformats.org/officeDocument/2006/relationships/slideLayout" Target="../slideLayouts/slideLayout430.xml"/><Relationship Id="rId19" Type="http://schemas.openxmlformats.org/officeDocument/2006/relationships/slideLayout" Target="../slideLayouts/slideLayout388.xml"/><Relationship Id="rId14" Type="http://schemas.openxmlformats.org/officeDocument/2006/relationships/slideLayout" Target="../slideLayouts/slideLayout383.xml"/><Relationship Id="rId22" Type="http://schemas.openxmlformats.org/officeDocument/2006/relationships/slideLayout" Target="../slideLayouts/slideLayout391.xml"/><Relationship Id="rId27" Type="http://schemas.openxmlformats.org/officeDocument/2006/relationships/slideLayout" Target="../slideLayouts/slideLayout396.xml"/><Relationship Id="rId30" Type="http://schemas.openxmlformats.org/officeDocument/2006/relationships/slideLayout" Target="../slideLayouts/slideLayout399.xml"/><Relationship Id="rId35" Type="http://schemas.openxmlformats.org/officeDocument/2006/relationships/slideLayout" Target="../slideLayouts/slideLayout404.xml"/><Relationship Id="rId43" Type="http://schemas.openxmlformats.org/officeDocument/2006/relationships/slideLayout" Target="../slideLayouts/slideLayout412.xml"/><Relationship Id="rId48" Type="http://schemas.openxmlformats.org/officeDocument/2006/relationships/slideLayout" Target="../slideLayouts/slideLayout417.xml"/><Relationship Id="rId56" Type="http://schemas.openxmlformats.org/officeDocument/2006/relationships/slideLayout" Target="../slideLayouts/slideLayout425.xml"/><Relationship Id="rId64" Type="http://schemas.openxmlformats.org/officeDocument/2006/relationships/slideLayout" Target="../slideLayouts/slideLayout433.xml"/><Relationship Id="rId69" Type="http://schemas.openxmlformats.org/officeDocument/2006/relationships/slideLayout" Target="../slideLayouts/slideLayout438.xml"/><Relationship Id="rId77" Type="http://schemas.openxmlformats.org/officeDocument/2006/relationships/image" Target="../media/image2.svg"/><Relationship Id="rId8" Type="http://schemas.openxmlformats.org/officeDocument/2006/relationships/slideLayout" Target="../slideLayouts/slideLayout377.xml"/><Relationship Id="rId51" Type="http://schemas.openxmlformats.org/officeDocument/2006/relationships/slideLayout" Target="../slideLayouts/slideLayout420.xml"/><Relationship Id="rId72" Type="http://schemas.openxmlformats.org/officeDocument/2006/relationships/slideLayout" Target="../slideLayouts/slideLayout441.xml"/><Relationship Id="rId3" Type="http://schemas.openxmlformats.org/officeDocument/2006/relationships/slideLayout" Target="../slideLayouts/slideLayout372.xml"/><Relationship Id="rId12" Type="http://schemas.openxmlformats.org/officeDocument/2006/relationships/slideLayout" Target="../slideLayouts/slideLayout381.xml"/><Relationship Id="rId17" Type="http://schemas.openxmlformats.org/officeDocument/2006/relationships/slideLayout" Target="../slideLayouts/slideLayout386.xml"/><Relationship Id="rId25" Type="http://schemas.openxmlformats.org/officeDocument/2006/relationships/slideLayout" Target="../slideLayouts/slideLayout394.xml"/><Relationship Id="rId33" Type="http://schemas.openxmlformats.org/officeDocument/2006/relationships/slideLayout" Target="../slideLayouts/slideLayout402.xml"/><Relationship Id="rId38" Type="http://schemas.openxmlformats.org/officeDocument/2006/relationships/slideLayout" Target="../slideLayouts/slideLayout407.xml"/><Relationship Id="rId46" Type="http://schemas.openxmlformats.org/officeDocument/2006/relationships/slideLayout" Target="../slideLayouts/slideLayout415.xml"/><Relationship Id="rId59" Type="http://schemas.openxmlformats.org/officeDocument/2006/relationships/slideLayout" Target="../slideLayouts/slideLayout428.xml"/><Relationship Id="rId67" Type="http://schemas.openxmlformats.org/officeDocument/2006/relationships/slideLayout" Target="../slideLayouts/slideLayout436.xml"/><Relationship Id="rId20" Type="http://schemas.openxmlformats.org/officeDocument/2006/relationships/slideLayout" Target="../slideLayouts/slideLayout389.xml"/><Relationship Id="rId41" Type="http://schemas.openxmlformats.org/officeDocument/2006/relationships/slideLayout" Target="../slideLayouts/slideLayout410.xml"/><Relationship Id="rId54" Type="http://schemas.openxmlformats.org/officeDocument/2006/relationships/slideLayout" Target="../slideLayouts/slideLayout423.xml"/><Relationship Id="rId62" Type="http://schemas.openxmlformats.org/officeDocument/2006/relationships/slideLayout" Target="../slideLayouts/slideLayout431.xml"/><Relationship Id="rId70" Type="http://schemas.openxmlformats.org/officeDocument/2006/relationships/slideLayout" Target="../slideLayouts/slideLayout439.xml"/><Relationship Id="rId75" Type="http://schemas.openxmlformats.org/officeDocument/2006/relationships/theme" Target="../theme/theme10.xml"/><Relationship Id="rId1" Type="http://schemas.openxmlformats.org/officeDocument/2006/relationships/slideLayout" Target="../slideLayouts/slideLayout370.xml"/><Relationship Id="rId6" Type="http://schemas.openxmlformats.org/officeDocument/2006/relationships/slideLayout" Target="../slideLayouts/slideLayout375.xml"/><Relationship Id="rId15" Type="http://schemas.openxmlformats.org/officeDocument/2006/relationships/slideLayout" Target="../slideLayouts/slideLayout384.xml"/><Relationship Id="rId23" Type="http://schemas.openxmlformats.org/officeDocument/2006/relationships/slideLayout" Target="../slideLayouts/slideLayout392.xml"/><Relationship Id="rId28" Type="http://schemas.openxmlformats.org/officeDocument/2006/relationships/slideLayout" Target="../slideLayouts/slideLayout397.xml"/><Relationship Id="rId36" Type="http://schemas.openxmlformats.org/officeDocument/2006/relationships/slideLayout" Target="../slideLayouts/slideLayout405.xml"/><Relationship Id="rId49" Type="http://schemas.openxmlformats.org/officeDocument/2006/relationships/slideLayout" Target="../slideLayouts/slideLayout418.xml"/><Relationship Id="rId57" Type="http://schemas.openxmlformats.org/officeDocument/2006/relationships/slideLayout" Target="../slideLayouts/slideLayout426.xml"/><Relationship Id="rId10" Type="http://schemas.openxmlformats.org/officeDocument/2006/relationships/slideLayout" Target="../slideLayouts/slideLayout379.xml"/><Relationship Id="rId31" Type="http://schemas.openxmlformats.org/officeDocument/2006/relationships/slideLayout" Target="../slideLayouts/slideLayout400.xml"/><Relationship Id="rId44" Type="http://schemas.openxmlformats.org/officeDocument/2006/relationships/slideLayout" Target="../slideLayouts/slideLayout413.xml"/><Relationship Id="rId52" Type="http://schemas.openxmlformats.org/officeDocument/2006/relationships/slideLayout" Target="../slideLayouts/slideLayout421.xml"/><Relationship Id="rId60" Type="http://schemas.openxmlformats.org/officeDocument/2006/relationships/slideLayout" Target="../slideLayouts/slideLayout429.xml"/><Relationship Id="rId65" Type="http://schemas.openxmlformats.org/officeDocument/2006/relationships/slideLayout" Target="../slideLayouts/slideLayout434.xml"/><Relationship Id="rId73" Type="http://schemas.openxmlformats.org/officeDocument/2006/relationships/slideLayout" Target="../slideLayouts/slideLayout442.xml"/><Relationship Id="rId78" Type="http://schemas.openxmlformats.org/officeDocument/2006/relationships/image" Target="../media/image3.emf"/><Relationship Id="rId4" Type="http://schemas.openxmlformats.org/officeDocument/2006/relationships/slideLayout" Target="../slideLayouts/slideLayout373.xml"/><Relationship Id="rId9" Type="http://schemas.openxmlformats.org/officeDocument/2006/relationships/slideLayout" Target="../slideLayouts/slideLayout378.xml"/><Relationship Id="rId13" Type="http://schemas.openxmlformats.org/officeDocument/2006/relationships/slideLayout" Target="../slideLayouts/slideLayout382.xml"/><Relationship Id="rId18" Type="http://schemas.openxmlformats.org/officeDocument/2006/relationships/slideLayout" Target="../slideLayouts/slideLayout387.xml"/><Relationship Id="rId39" Type="http://schemas.openxmlformats.org/officeDocument/2006/relationships/slideLayout" Target="../slideLayouts/slideLayout408.xml"/><Relationship Id="rId34" Type="http://schemas.openxmlformats.org/officeDocument/2006/relationships/slideLayout" Target="../slideLayouts/slideLayout403.xml"/><Relationship Id="rId50" Type="http://schemas.openxmlformats.org/officeDocument/2006/relationships/slideLayout" Target="../slideLayouts/slideLayout419.xml"/><Relationship Id="rId55" Type="http://schemas.openxmlformats.org/officeDocument/2006/relationships/slideLayout" Target="../slideLayouts/slideLayout424.xml"/><Relationship Id="rId76" Type="http://schemas.openxmlformats.org/officeDocument/2006/relationships/image" Target="../media/image1.png"/><Relationship Id="rId7" Type="http://schemas.openxmlformats.org/officeDocument/2006/relationships/slideLayout" Target="../slideLayouts/slideLayout376.xml"/><Relationship Id="rId71" Type="http://schemas.openxmlformats.org/officeDocument/2006/relationships/slideLayout" Target="../slideLayouts/slideLayout440.xml"/><Relationship Id="rId2" Type="http://schemas.openxmlformats.org/officeDocument/2006/relationships/slideLayout" Target="../slideLayouts/slideLayout371.xml"/><Relationship Id="rId29" Type="http://schemas.openxmlformats.org/officeDocument/2006/relationships/slideLayout" Target="../slideLayouts/slideLayout39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56.xml"/><Relationship Id="rId18" Type="http://schemas.openxmlformats.org/officeDocument/2006/relationships/slideLayout" Target="../slideLayouts/slideLayout461.xml"/><Relationship Id="rId26" Type="http://schemas.openxmlformats.org/officeDocument/2006/relationships/slideLayout" Target="../slideLayouts/slideLayout469.xml"/><Relationship Id="rId39" Type="http://schemas.openxmlformats.org/officeDocument/2006/relationships/slideLayout" Target="../slideLayouts/slideLayout482.xml"/><Relationship Id="rId21" Type="http://schemas.openxmlformats.org/officeDocument/2006/relationships/slideLayout" Target="../slideLayouts/slideLayout464.xml"/><Relationship Id="rId34" Type="http://schemas.openxmlformats.org/officeDocument/2006/relationships/slideLayout" Target="../slideLayouts/slideLayout477.xml"/><Relationship Id="rId42" Type="http://schemas.openxmlformats.org/officeDocument/2006/relationships/slideLayout" Target="../slideLayouts/slideLayout485.xml"/><Relationship Id="rId7" Type="http://schemas.openxmlformats.org/officeDocument/2006/relationships/slideLayout" Target="../slideLayouts/slideLayout450.xml"/><Relationship Id="rId2" Type="http://schemas.openxmlformats.org/officeDocument/2006/relationships/slideLayout" Target="../slideLayouts/slideLayout445.xml"/><Relationship Id="rId16" Type="http://schemas.openxmlformats.org/officeDocument/2006/relationships/slideLayout" Target="../slideLayouts/slideLayout459.xml"/><Relationship Id="rId29" Type="http://schemas.openxmlformats.org/officeDocument/2006/relationships/slideLayout" Target="../slideLayouts/slideLayout472.xml"/><Relationship Id="rId1" Type="http://schemas.openxmlformats.org/officeDocument/2006/relationships/slideLayout" Target="../slideLayouts/slideLayout444.xml"/><Relationship Id="rId6" Type="http://schemas.openxmlformats.org/officeDocument/2006/relationships/slideLayout" Target="../slideLayouts/slideLayout449.xml"/><Relationship Id="rId11" Type="http://schemas.openxmlformats.org/officeDocument/2006/relationships/slideLayout" Target="../slideLayouts/slideLayout454.xml"/><Relationship Id="rId24" Type="http://schemas.openxmlformats.org/officeDocument/2006/relationships/slideLayout" Target="../slideLayouts/slideLayout467.xml"/><Relationship Id="rId32" Type="http://schemas.openxmlformats.org/officeDocument/2006/relationships/slideLayout" Target="../slideLayouts/slideLayout475.xml"/><Relationship Id="rId37" Type="http://schemas.openxmlformats.org/officeDocument/2006/relationships/slideLayout" Target="../slideLayouts/slideLayout480.xml"/><Relationship Id="rId40" Type="http://schemas.openxmlformats.org/officeDocument/2006/relationships/slideLayout" Target="../slideLayouts/slideLayout483.xml"/><Relationship Id="rId45" Type="http://schemas.openxmlformats.org/officeDocument/2006/relationships/image" Target="../media/image79.jpeg"/><Relationship Id="rId5" Type="http://schemas.openxmlformats.org/officeDocument/2006/relationships/slideLayout" Target="../slideLayouts/slideLayout448.xml"/><Relationship Id="rId15" Type="http://schemas.openxmlformats.org/officeDocument/2006/relationships/slideLayout" Target="../slideLayouts/slideLayout458.xml"/><Relationship Id="rId23" Type="http://schemas.openxmlformats.org/officeDocument/2006/relationships/slideLayout" Target="../slideLayouts/slideLayout466.xml"/><Relationship Id="rId28" Type="http://schemas.openxmlformats.org/officeDocument/2006/relationships/slideLayout" Target="../slideLayouts/slideLayout471.xml"/><Relationship Id="rId36" Type="http://schemas.openxmlformats.org/officeDocument/2006/relationships/slideLayout" Target="../slideLayouts/slideLayout479.xml"/><Relationship Id="rId10" Type="http://schemas.openxmlformats.org/officeDocument/2006/relationships/slideLayout" Target="../slideLayouts/slideLayout453.xml"/><Relationship Id="rId19" Type="http://schemas.openxmlformats.org/officeDocument/2006/relationships/slideLayout" Target="../slideLayouts/slideLayout462.xml"/><Relationship Id="rId31" Type="http://schemas.openxmlformats.org/officeDocument/2006/relationships/slideLayout" Target="../slideLayouts/slideLayout474.xml"/><Relationship Id="rId44" Type="http://schemas.openxmlformats.org/officeDocument/2006/relationships/image" Target="../media/image41.emf"/><Relationship Id="rId4" Type="http://schemas.openxmlformats.org/officeDocument/2006/relationships/slideLayout" Target="../slideLayouts/slideLayout447.xml"/><Relationship Id="rId9" Type="http://schemas.openxmlformats.org/officeDocument/2006/relationships/slideLayout" Target="../slideLayouts/slideLayout452.xml"/><Relationship Id="rId14" Type="http://schemas.openxmlformats.org/officeDocument/2006/relationships/slideLayout" Target="../slideLayouts/slideLayout457.xml"/><Relationship Id="rId22" Type="http://schemas.openxmlformats.org/officeDocument/2006/relationships/slideLayout" Target="../slideLayouts/slideLayout465.xml"/><Relationship Id="rId27" Type="http://schemas.openxmlformats.org/officeDocument/2006/relationships/slideLayout" Target="../slideLayouts/slideLayout470.xml"/><Relationship Id="rId30" Type="http://schemas.openxmlformats.org/officeDocument/2006/relationships/slideLayout" Target="../slideLayouts/slideLayout473.xml"/><Relationship Id="rId35" Type="http://schemas.openxmlformats.org/officeDocument/2006/relationships/slideLayout" Target="../slideLayouts/slideLayout478.xml"/><Relationship Id="rId43" Type="http://schemas.openxmlformats.org/officeDocument/2006/relationships/theme" Target="../theme/theme11.xml"/><Relationship Id="rId8" Type="http://schemas.openxmlformats.org/officeDocument/2006/relationships/slideLayout" Target="../slideLayouts/slideLayout451.xml"/><Relationship Id="rId3" Type="http://schemas.openxmlformats.org/officeDocument/2006/relationships/slideLayout" Target="../slideLayouts/slideLayout446.xml"/><Relationship Id="rId12" Type="http://schemas.openxmlformats.org/officeDocument/2006/relationships/slideLayout" Target="../slideLayouts/slideLayout455.xml"/><Relationship Id="rId17" Type="http://schemas.openxmlformats.org/officeDocument/2006/relationships/slideLayout" Target="../slideLayouts/slideLayout460.xml"/><Relationship Id="rId25" Type="http://schemas.openxmlformats.org/officeDocument/2006/relationships/slideLayout" Target="../slideLayouts/slideLayout468.xml"/><Relationship Id="rId33" Type="http://schemas.openxmlformats.org/officeDocument/2006/relationships/slideLayout" Target="../slideLayouts/slideLayout476.xml"/><Relationship Id="rId38" Type="http://schemas.openxmlformats.org/officeDocument/2006/relationships/slideLayout" Target="../slideLayouts/slideLayout481.xml"/><Relationship Id="rId20" Type="http://schemas.openxmlformats.org/officeDocument/2006/relationships/slideLayout" Target="../slideLayouts/slideLayout463.xml"/><Relationship Id="rId41" Type="http://schemas.openxmlformats.org/officeDocument/2006/relationships/slideLayout" Target="../slideLayouts/slideLayout48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93.xml"/><Relationship Id="rId13" Type="http://schemas.openxmlformats.org/officeDocument/2006/relationships/theme" Target="../theme/theme12.xml"/><Relationship Id="rId3" Type="http://schemas.openxmlformats.org/officeDocument/2006/relationships/slideLayout" Target="../slideLayouts/slideLayout488.xml"/><Relationship Id="rId7" Type="http://schemas.openxmlformats.org/officeDocument/2006/relationships/slideLayout" Target="../slideLayouts/slideLayout492.xml"/><Relationship Id="rId12" Type="http://schemas.openxmlformats.org/officeDocument/2006/relationships/slideLayout" Target="../slideLayouts/slideLayout497.xml"/><Relationship Id="rId2" Type="http://schemas.openxmlformats.org/officeDocument/2006/relationships/slideLayout" Target="../slideLayouts/slideLayout487.xml"/><Relationship Id="rId1" Type="http://schemas.openxmlformats.org/officeDocument/2006/relationships/slideLayout" Target="../slideLayouts/slideLayout486.xml"/><Relationship Id="rId6" Type="http://schemas.openxmlformats.org/officeDocument/2006/relationships/slideLayout" Target="../slideLayouts/slideLayout491.xml"/><Relationship Id="rId11" Type="http://schemas.openxmlformats.org/officeDocument/2006/relationships/slideLayout" Target="../slideLayouts/slideLayout496.xml"/><Relationship Id="rId5" Type="http://schemas.openxmlformats.org/officeDocument/2006/relationships/slideLayout" Target="../slideLayouts/slideLayout490.xml"/><Relationship Id="rId10" Type="http://schemas.openxmlformats.org/officeDocument/2006/relationships/slideLayout" Target="../slideLayouts/slideLayout495.xml"/><Relationship Id="rId4" Type="http://schemas.openxmlformats.org/officeDocument/2006/relationships/slideLayout" Target="../slideLayouts/slideLayout489.xml"/><Relationship Id="rId9" Type="http://schemas.openxmlformats.org/officeDocument/2006/relationships/slideLayout" Target="../slideLayouts/slideLayout49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505.xml"/><Relationship Id="rId13" Type="http://schemas.openxmlformats.org/officeDocument/2006/relationships/slideLayout" Target="../slideLayouts/slideLayout510.xml"/><Relationship Id="rId18" Type="http://schemas.openxmlformats.org/officeDocument/2006/relationships/slideLayout" Target="../slideLayouts/slideLayout515.xml"/><Relationship Id="rId3" Type="http://schemas.openxmlformats.org/officeDocument/2006/relationships/slideLayout" Target="../slideLayouts/slideLayout500.xml"/><Relationship Id="rId21" Type="http://schemas.openxmlformats.org/officeDocument/2006/relationships/slideLayout" Target="../slideLayouts/slideLayout518.xml"/><Relationship Id="rId7" Type="http://schemas.openxmlformats.org/officeDocument/2006/relationships/slideLayout" Target="../slideLayouts/slideLayout504.xml"/><Relationship Id="rId12" Type="http://schemas.openxmlformats.org/officeDocument/2006/relationships/slideLayout" Target="../slideLayouts/slideLayout509.xml"/><Relationship Id="rId17" Type="http://schemas.openxmlformats.org/officeDocument/2006/relationships/slideLayout" Target="../slideLayouts/slideLayout514.xml"/><Relationship Id="rId2" Type="http://schemas.openxmlformats.org/officeDocument/2006/relationships/slideLayout" Target="../slideLayouts/slideLayout499.xml"/><Relationship Id="rId16" Type="http://schemas.openxmlformats.org/officeDocument/2006/relationships/slideLayout" Target="../slideLayouts/slideLayout513.xml"/><Relationship Id="rId20" Type="http://schemas.openxmlformats.org/officeDocument/2006/relationships/slideLayout" Target="../slideLayouts/slideLayout517.xml"/><Relationship Id="rId1" Type="http://schemas.openxmlformats.org/officeDocument/2006/relationships/slideLayout" Target="../slideLayouts/slideLayout498.xml"/><Relationship Id="rId6" Type="http://schemas.openxmlformats.org/officeDocument/2006/relationships/slideLayout" Target="../slideLayouts/slideLayout503.xml"/><Relationship Id="rId11" Type="http://schemas.openxmlformats.org/officeDocument/2006/relationships/slideLayout" Target="../slideLayouts/slideLayout508.xml"/><Relationship Id="rId5" Type="http://schemas.openxmlformats.org/officeDocument/2006/relationships/slideLayout" Target="../slideLayouts/slideLayout502.xml"/><Relationship Id="rId15" Type="http://schemas.openxmlformats.org/officeDocument/2006/relationships/slideLayout" Target="../slideLayouts/slideLayout512.xml"/><Relationship Id="rId23" Type="http://schemas.openxmlformats.org/officeDocument/2006/relationships/theme" Target="../theme/theme13.xml"/><Relationship Id="rId10" Type="http://schemas.openxmlformats.org/officeDocument/2006/relationships/slideLayout" Target="../slideLayouts/slideLayout507.xml"/><Relationship Id="rId19" Type="http://schemas.openxmlformats.org/officeDocument/2006/relationships/slideLayout" Target="../slideLayouts/slideLayout516.xml"/><Relationship Id="rId4" Type="http://schemas.openxmlformats.org/officeDocument/2006/relationships/slideLayout" Target="../slideLayouts/slideLayout501.xml"/><Relationship Id="rId9" Type="http://schemas.openxmlformats.org/officeDocument/2006/relationships/slideLayout" Target="../slideLayouts/slideLayout506.xml"/><Relationship Id="rId14" Type="http://schemas.openxmlformats.org/officeDocument/2006/relationships/slideLayout" Target="../slideLayouts/slideLayout511.xml"/><Relationship Id="rId22" Type="http://schemas.openxmlformats.org/officeDocument/2006/relationships/slideLayout" Target="../slideLayouts/slideLayout519.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522.xml"/><Relationship Id="rId2" Type="http://schemas.openxmlformats.org/officeDocument/2006/relationships/slideLayout" Target="../slideLayouts/slideLayout521.xml"/><Relationship Id="rId1" Type="http://schemas.openxmlformats.org/officeDocument/2006/relationships/slideLayout" Target="../slideLayouts/slideLayout520.xml"/><Relationship Id="rId6" Type="http://schemas.openxmlformats.org/officeDocument/2006/relationships/theme" Target="../theme/theme14.xml"/><Relationship Id="rId5" Type="http://schemas.openxmlformats.org/officeDocument/2006/relationships/slideLayout" Target="../slideLayouts/slideLayout524.xml"/><Relationship Id="rId4" Type="http://schemas.openxmlformats.org/officeDocument/2006/relationships/slideLayout" Target="../slideLayouts/slideLayout52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32.xml"/><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theme" Target="../theme/theme15.xml"/><Relationship Id="rId2" Type="http://schemas.openxmlformats.org/officeDocument/2006/relationships/slideLayout" Target="../slideLayouts/slideLayout526.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0" Type="http://schemas.openxmlformats.org/officeDocument/2006/relationships/slideLayout" Target="../slideLayouts/slideLayout534.xml"/><Relationship Id="rId4" Type="http://schemas.openxmlformats.org/officeDocument/2006/relationships/slideLayout" Target="../slideLayouts/slideLayout528.xml"/><Relationship Id="rId9" Type="http://schemas.openxmlformats.org/officeDocument/2006/relationships/slideLayout" Target="../slideLayouts/slideLayout533.xml"/></Relationships>
</file>

<file path=ppt/slideMasters/_rels/slideMaster16.xml.rels><?xml version="1.0" encoding="UTF-8" standalone="yes"?>
<Relationships xmlns="http://schemas.openxmlformats.org/package/2006/relationships"><Relationship Id="rId26" Type="http://schemas.openxmlformats.org/officeDocument/2006/relationships/slideLayout" Target="../slideLayouts/slideLayout561.xml"/><Relationship Id="rId21" Type="http://schemas.openxmlformats.org/officeDocument/2006/relationships/slideLayout" Target="../slideLayouts/slideLayout556.xml"/><Relationship Id="rId42" Type="http://schemas.openxmlformats.org/officeDocument/2006/relationships/slideLayout" Target="../slideLayouts/slideLayout577.xml"/><Relationship Id="rId47" Type="http://schemas.openxmlformats.org/officeDocument/2006/relationships/slideLayout" Target="../slideLayouts/slideLayout582.xml"/><Relationship Id="rId63" Type="http://schemas.openxmlformats.org/officeDocument/2006/relationships/slideLayout" Target="../slideLayouts/slideLayout598.xml"/><Relationship Id="rId68" Type="http://schemas.openxmlformats.org/officeDocument/2006/relationships/slideLayout" Target="../slideLayouts/slideLayout603.xml"/><Relationship Id="rId16" Type="http://schemas.openxmlformats.org/officeDocument/2006/relationships/slideLayout" Target="../slideLayouts/slideLayout551.xml"/><Relationship Id="rId11" Type="http://schemas.openxmlformats.org/officeDocument/2006/relationships/slideLayout" Target="../slideLayouts/slideLayout546.xml"/><Relationship Id="rId32" Type="http://schemas.openxmlformats.org/officeDocument/2006/relationships/slideLayout" Target="../slideLayouts/slideLayout567.xml"/><Relationship Id="rId37" Type="http://schemas.openxmlformats.org/officeDocument/2006/relationships/slideLayout" Target="../slideLayouts/slideLayout572.xml"/><Relationship Id="rId53" Type="http://schemas.openxmlformats.org/officeDocument/2006/relationships/slideLayout" Target="../slideLayouts/slideLayout588.xml"/><Relationship Id="rId58" Type="http://schemas.openxmlformats.org/officeDocument/2006/relationships/slideLayout" Target="../slideLayouts/slideLayout593.xml"/><Relationship Id="rId74" Type="http://schemas.openxmlformats.org/officeDocument/2006/relationships/slideLayout" Target="../slideLayouts/slideLayout609.xml"/><Relationship Id="rId79" Type="http://schemas.openxmlformats.org/officeDocument/2006/relationships/slideLayout" Target="../slideLayouts/slideLayout614.xml"/><Relationship Id="rId5" Type="http://schemas.openxmlformats.org/officeDocument/2006/relationships/slideLayout" Target="../slideLayouts/slideLayout540.xml"/><Relationship Id="rId61" Type="http://schemas.openxmlformats.org/officeDocument/2006/relationships/slideLayout" Target="../slideLayouts/slideLayout596.xml"/><Relationship Id="rId82" Type="http://schemas.openxmlformats.org/officeDocument/2006/relationships/image" Target="../media/image2.svg"/><Relationship Id="rId19" Type="http://schemas.openxmlformats.org/officeDocument/2006/relationships/slideLayout" Target="../slideLayouts/slideLayout554.xml"/><Relationship Id="rId14" Type="http://schemas.openxmlformats.org/officeDocument/2006/relationships/slideLayout" Target="../slideLayouts/slideLayout549.xml"/><Relationship Id="rId22" Type="http://schemas.openxmlformats.org/officeDocument/2006/relationships/slideLayout" Target="../slideLayouts/slideLayout557.xml"/><Relationship Id="rId27" Type="http://schemas.openxmlformats.org/officeDocument/2006/relationships/slideLayout" Target="../slideLayouts/slideLayout562.xml"/><Relationship Id="rId30" Type="http://schemas.openxmlformats.org/officeDocument/2006/relationships/slideLayout" Target="../slideLayouts/slideLayout565.xml"/><Relationship Id="rId35" Type="http://schemas.openxmlformats.org/officeDocument/2006/relationships/slideLayout" Target="../slideLayouts/slideLayout570.xml"/><Relationship Id="rId43" Type="http://schemas.openxmlformats.org/officeDocument/2006/relationships/slideLayout" Target="../slideLayouts/slideLayout578.xml"/><Relationship Id="rId48" Type="http://schemas.openxmlformats.org/officeDocument/2006/relationships/slideLayout" Target="../slideLayouts/slideLayout583.xml"/><Relationship Id="rId56" Type="http://schemas.openxmlformats.org/officeDocument/2006/relationships/slideLayout" Target="../slideLayouts/slideLayout591.xml"/><Relationship Id="rId64" Type="http://schemas.openxmlformats.org/officeDocument/2006/relationships/slideLayout" Target="../slideLayouts/slideLayout599.xml"/><Relationship Id="rId69" Type="http://schemas.openxmlformats.org/officeDocument/2006/relationships/slideLayout" Target="../slideLayouts/slideLayout604.xml"/><Relationship Id="rId77" Type="http://schemas.openxmlformats.org/officeDocument/2006/relationships/slideLayout" Target="../slideLayouts/slideLayout612.xml"/><Relationship Id="rId8" Type="http://schemas.openxmlformats.org/officeDocument/2006/relationships/slideLayout" Target="../slideLayouts/slideLayout543.xml"/><Relationship Id="rId51" Type="http://schemas.openxmlformats.org/officeDocument/2006/relationships/slideLayout" Target="../slideLayouts/slideLayout586.xml"/><Relationship Id="rId72" Type="http://schemas.openxmlformats.org/officeDocument/2006/relationships/slideLayout" Target="../slideLayouts/slideLayout607.xml"/><Relationship Id="rId80" Type="http://schemas.openxmlformats.org/officeDocument/2006/relationships/theme" Target="../theme/theme16.xml"/><Relationship Id="rId3" Type="http://schemas.openxmlformats.org/officeDocument/2006/relationships/slideLayout" Target="../slideLayouts/slideLayout538.xml"/><Relationship Id="rId12" Type="http://schemas.openxmlformats.org/officeDocument/2006/relationships/slideLayout" Target="../slideLayouts/slideLayout547.xml"/><Relationship Id="rId17" Type="http://schemas.openxmlformats.org/officeDocument/2006/relationships/slideLayout" Target="../slideLayouts/slideLayout552.xml"/><Relationship Id="rId25" Type="http://schemas.openxmlformats.org/officeDocument/2006/relationships/slideLayout" Target="../slideLayouts/slideLayout560.xml"/><Relationship Id="rId33" Type="http://schemas.openxmlformats.org/officeDocument/2006/relationships/slideLayout" Target="../slideLayouts/slideLayout568.xml"/><Relationship Id="rId38" Type="http://schemas.openxmlformats.org/officeDocument/2006/relationships/slideLayout" Target="../slideLayouts/slideLayout573.xml"/><Relationship Id="rId46" Type="http://schemas.openxmlformats.org/officeDocument/2006/relationships/slideLayout" Target="../slideLayouts/slideLayout581.xml"/><Relationship Id="rId59" Type="http://schemas.openxmlformats.org/officeDocument/2006/relationships/slideLayout" Target="../slideLayouts/slideLayout594.xml"/><Relationship Id="rId67" Type="http://schemas.openxmlformats.org/officeDocument/2006/relationships/slideLayout" Target="../slideLayouts/slideLayout602.xml"/><Relationship Id="rId20" Type="http://schemas.openxmlformats.org/officeDocument/2006/relationships/slideLayout" Target="../slideLayouts/slideLayout555.xml"/><Relationship Id="rId41" Type="http://schemas.openxmlformats.org/officeDocument/2006/relationships/slideLayout" Target="../slideLayouts/slideLayout576.xml"/><Relationship Id="rId54" Type="http://schemas.openxmlformats.org/officeDocument/2006/relationships/slideLayout" Target="../slideLayouts/slideLayout589.xml"/><Relationship Id="rId62" Type="http://schemas.openxmlformats.org/officeDocument/2006/relationships/slideLayout" Target="../slideLayouts/slideLayout597.xml"/><Relationship Id="rId70" Type="http://schemas.openxmlformats.org/officeDocument/2006/relationships/slideLayout" Target="../slideLayouts/slideLayout605.xml"/><Relationship Id="rId75" Type="http://schemas.openxmlformats.org/officeDocument/2006/relationships/slideLayout" Target="../slideLayouts/slideLayout610.xml"/><Relationship Id="rId83" Type="http://schemas.openxmlformats.org/officeDocument/2006/relationships/image" Target="../media/image3.emf"/><Relationship Id="rId1" Type="http://schemas.openxmlformats.org/officeDocument/2006/relationships/slideLayout" Target="../slideLayouts/slideLayout536.xml"/><Relationship Id="rId6" Type="http://schemas.openxmlformats.org/officeDocument/2006/relationships/slideLayout" Target="../slideLayouts/slideLayout541.xml"/><Relationship Id="rId15" Type="http://schemas.openxmlformats.org/officeDocument/2006/relationships/slideLayout" Target="../slideLayouts/slideLayout550.xml"/><Relationship Id="rId23" Type="http://schemas.openxmlformats.org/officeDocument/2006/relationships/slideLayout" Target="../slideLayouts/slideLayout558.xml"/><Relationship Id="rId28" Type="http://schemas.openxmlformats.org/officeDocument/2006/relationships/slideLayout" Target="../slideLayouts/slideLayout563.xml"/><Relationship Id="rId36" Type="http://schemas.openxmlformats.org/officeDocument/2006/relationships/slideLayout" Target="../slideLayouts/slideLayout571.xml"/><Relationship Id="rId49" Type="http://schemas.openxmlformats.org/officeDocument/2006/relationships/slideLayout" Target="../slideLayouts/slideLayout584.xml"/><Relationship Id="rId57" Type="http://schemas.openxmlformats.org/officeDocument/2006/relationships/slideLayout" Target="../slideLayouts/slideLayout592.xml"/><Relationship Id="rId10" Type="http://schemas.openxmlformats.org/officeDocument/2006/relationships/slideLayout" Target="../slideLayouts/slideLayout545.xml"/><Relationship Id="rId31" Type="http://schemas.openxmlformats.org/officeDocument/2006/relationships/slideLayout" Target="../slideLayouts/slideLayout566.xml"/><Relationship Id="rId44" Type="http://schemas.openxmlformats.org/officeDocument/2006/relationships/slideLayout" Target="../slideLayouts/slideLayout579.xml"/><Relationship Id="rId52" Type="http://schemas.openxmlformats.org/officeDocument/2006/relationships/slideLayout" Target="../slideLayouts/slideLayout587.xml"/><Relationship Id="rId60" Type="http://schemas.openxmlformats.org/officeDocument/2006/relationships/slideLayout" Target="../slideLayouts/slideLayout595.xml"/><Relationship Id="rId65" Type="http://schemas.openxmlformats.org/officeDocument/2006/relationships/slideLayout" Target="../slideLayouts/slideLayout600.xml"/><Relationship Id="rId73" Type="http://schemas.openxmlformats.org/officeDocument/2006/relationships/slideLayout" Target="../slideLayouts/slideLayout608.xml"/><Relationship Id="rId78" Type="http://schemas.openxmlformats.org/officeDocument/2006/relationships/slideLayout" Target="../slideLayouts/slideLayout613.xml"/><Relationship Id="rId81" Type="http://schemas.openxmlformats.org/officeDocument/2006/relationships/image" Target="../media/image1.png"/><Relationship Id="rId4" Type="http://schemas.openxmlformats.org/officeDocument/2006/relationships/slideLayout" Target="../slideLayouts/slideLayout539.xml"/><Relationship Id="rId9" Type="http://schemas.openxmlformats.org/officeDocument/2006/relationships/slideLayout" Target="../slideLayouts/slideLayout544.xml"/><Relationship Id="rId13" Type="http://schemas.openxmlformats.org/officeDocument/2006/relationships/slideLayout" Target="../slideLayouts/slideLayout548.xml"/><Relationship Id="rId18" Type="http://schemas.openxmlformats.org/officeDocument/2006/relationships/slideLayout" Target="../slideLayouts/slideLayout553.xml"/><Relationship Id="rId39" Type="http://schemas.openxmlformats.org/officeDocument/2006/relationships/slideLayout" Target="../slideLayouts/slideLayout574.xml"/><Relationship Id="rId34" Type="http://schemas.openxmlformats.org/officeDocument/2006/relationships/slideLayout" Target="../slideLayouts/slideLayout569.xml"/><Relationship Id="rId50" Type="http://schemas.openxmlformats.org/officeDocument/2006/relationships/slideLayout" Target="../slideLayouts/slideLayout585.xml"/><Relationship Id="rId55" Type="http://schemas.openxmlformats.org/officeDocument/2006/relationships/slideLayout" Target="../slideLayouts/slideLayout590.xml"/><Relationship Id="rId76" Type="http://schemas.openxmlformats.org/officeDocument/2006/relationships/slideLayout" Target="../slideLayouts/slideLayout611.xml"/><Relationship Id="rId7" Type="http://schemas.openxmlformats.org/officeDocument/2006/relationships/slideLayout" Target="../slideLayouts/slideLayout542.xml"/><Relationship Id="rId71" Type="http://schemas.openxmlformats.org/officeDocument/2006/relationships/slideLayout" Target="../slideLayouts/slideLayout606.xml"/><Relationship Id="rId2" Type="http://schemas.openxmlformats.org/officeDocument/2006/relationships/slideLayout" Target="../slideLayouts/slideLayout537.xml"/><Relationship Id="rId29" Type="http://schemas.openxmlformats.org/officeDocument/2006/relationships/slideLayout" Target="../slideLayouts/slideLayout564.xml"/><Relationship Id="rId24" Type="http://schemas.openxmlformats.org/officeDocument/2006/relationships/slideLayout" Target="../slideLayouts/slideLayout559.xml"/><Relationship Id="rId40" Type="http://schemas.openxmlformats.org/officeDocument/2006/relationships/slideLayout" Target="../slideLayouts/slideLayout575.xml"/><Relationship Id="rId45" Type="http://schemas.openxmlformats.org/officeDocument/2006/relationships/slideLayout" Target="../slideLayouts/slideLayout580.xml"/><Relationship Id="rId66" Type="http://schemas.openxmlformats.org/officeDocument/2006/relationships/slideLayout" Target="../slideLayouts/slideLayout60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22.xml"/><Relationship Id="rId3" Type="http://schemas.openxmlformats.org/officeDocument/2006/relationships/slideLayout" Target="../slideLayouts/slideLayout617.xml"/><Relationship Id="rId7" Type="http://schemas.openxmlformats.org/officeDocument/2006/relationships/slideLayout" Target="../slideLayouts/slideLayout621.xml"/><Relationship Id="rId2" Type="http://schemas.openxmlformats.org/officeDocument/2006/relationships/slideLayout" Target="../slideLayouts/slideLayout616.xml"/><Relationship Id="rId1" Type="http://schemas.openxmlformats.org/officeDocument/2006/relationships/slideLayout" Target="../slideLayouts/slideLayout615.xml"/><Relationship Id="rId6" Type="http://schemas.openxmlformats.org/officeDocument/2006/relationships/slideLayout" Target="../slideLayouts/slideLayout620.xml"/><Relationship Id="rId5" Type="http://schemas.openxmlformats.org/officeDocument/2006/relationships/slideLayout" Target="../slideLayouts/slideLayout619.xml"/><Relationship Id="rId10" Type="http://schemas.openxmlformats.org/officeDocument/2006/relationships/theme" Target="../theme/theme17.xml"/><Relationship Id="rId4" Type="http://schemas.openxmlformats.org/officeDocument/2006/relationships/slideLayout" Target="../slideLayouts/slideLayout618.xml"/><Relationship Id="rId9" Type="http://schemas.openxmlformats.org/officeDocument/2006/relationships/slideLayout" Target="../slideLayouts/slideLayout623.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24.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637.xml"/><Relationship Id="rId18" Type="http://schemas.openxmlformats.org/officeDocument/2006/relationships/slideLayout" Target="../slideLayouts/slideLayout642.xml"/><Relationship Id="rId26" Type="http://schemas.openxmlformats.org/officeDocument/2006/relationships/slideLayout" Target="../slideLayouts/slideLayout650.xml"/><Relationship Id="rId39" Type="http://schemas.openxmlformats.org/officeDocument/2006/relationships/slideLayout" Target="../slideLayouts/slideLayout663.xml"/><Relationship Id="rId21" Type="http://schemas.openxmlformats.org/officeDocument/2006/relationships/slideLayout" Target="../slideLayouts/slideLayout645.xml"/><Relationship Id="rId34" Type="http://schemas.openxmlformats.org/officeDocument/2006/relationships/slideLayout" Target="../slideLayouts/slideLayout658.xml"/><Relationship Id="rId42" Type="http://schemas.openxmlformats.org/officeDocument/2006/relationships/slideLayout" Target="../slideLayouts/slideLayout666.xml"/><Relationship Id="rId47" Type="http://schemas.openxmlformats.org/officeDocument/2006/relationships/slideLayout" Target="../slideLayouts/slideLayout671.xml"/><Relationship Id="rId50" Type="http://schemas.openxmlformats.org/officeDocument/2006/relationships/slideLayout" Target="../slideLayouts/slideLayout674.xml"/><Relationship Id="rId55" Type="http://schemas.openxmlformats.org/officeDocument/2006/relationships/image" Target="../media/image93.svg"/><Relationship Id="rId7" Type="http://schemas.openxmlformats.org/officeDocument/2006/relationships/slideLayout" Target="../slideLayouts/slideLayout631.xml"/><Relationship Id="rId2" Type="http://schemas.openxmlformats.org/officeDocument/2006/relationships/slideLayout" Target="../slideLayouts/slideLayout626.xml"/><Relationship Id="rId16" Type="http://schemas.openxmlformats.org/officeDocument/2006/relationships/slideLayout" Target="../slideLayouts/slideLayout640.xml"/><Relationship Id="rId29" Type="http://schemas.openxmlformats.org/officeDocument/2006/relationships/slideLayout" Target="../slideLayouts/slideLayout653.xml"/><Relationship Id="rId11" Type="http://schemas.openxmlformats.org/officeDocument/2006/relationships/slideLayout" Target="../slideLayouts/slideLayout635.xml"/><Relationship Id="rId24" Type="http://schemas.openxmlformats.org/officeDocument/2006/relationships/slideLayout" Target="../slideLayouts/slideLayout648.xml"/><Relationship Id="rId32" Type="http://schemas.openxmlformats.org/officeDocument/2006/relationships/slideLayout" Target="../slideLayouts/slideLayout656.xml"/><Relationship Id="rId37" Type="http://schemas.openxmlformats.org/officeDocument/2006/relationships/slideLayout" Target="../slideLayouts/slideLayout661.xml"/><Relationship Id="rId40" Type="http://schemas.openxmlformats.org/officeDocument/2006/relationships/slideLayout" Target="../slideLayouts/slideLayout664.xml"/><Relationship Id="rId45" Type="http://schemas.openxmlformats.org/officeDocument/2006/relationships/slideLayout" Target="../slideLayouts/slideLayout669.xml"/><Relationship Id="rId53" Type="http://schemas.openxmlformats.org/officeDocument/2006/relationships/theme" Target="../theme/theme19.xml"/><Relationship Id="rId5" Type="http://schemas.openxmlformats.org/officeDocument/2006/relationships/slideLayout" Target="../slideLayouts/slideLayout629.xml"/><Relationship Id="rId10" Type="http://schemas.openxmlformats.org/officeDocument/2006/relationships/slideLayout" Target="../slideLayouts/slideLayout634.xml"/><Relationship Id="rId19" Type="http://schemas.openxmlformats.org/officeDocument/2006/relationships/slideLayout" Target="../slideLayouts/slideLayout643.xml"/><Relationship Id="rId31" Type="http://schemas.openxmlformats.org/officeDocument/2006/relationships/slideLayout" Target="../slideLayouts/slideLayout655.xml"/><Relationship Id="rId44" Type="http://schemas.openxmlformats.org/officeDocument/2006/relationships/slideLayout" Target="../slideLayouts/slideLayout668.xml"/><Relationship Id="rId52" Type="http://schemas.openxmlformats.org/officeDocument/2006/relationships/slideLayout" Target="../slideLayouts/slideLayout676.xml"/><Relationship Id="rId4" Type="http://schemas.openxmlformats.org/officeDocument/2006/relationships/slideLayout" Target="../slideLayouts/slideLayout628.xml"/><Relationship Id="rId9" Type="http://schemas.openxmlformats.org/officeDocument/2006/relationships/slideLayout" Target="../slideLayouts/slideLayout633.xml"/><Relationship Id="rId14" Type="http://schemas.openxmlformats.org/officeDocument/2006/relationships/slideLayout" Target="../slideLayouts/slideLayout638.xml"/><Relationship Id="rId22" Type="http://schemas.openxmlformats.org/officeDocument/2006/relationships/slideLayout" Target="../slideLayouts/slideLayout646.xml"/><Relationship Id="rId27" Type="http://schemas.openxmlformats.org/officeDocument/2006/relationships/slideLayout" Target="../slideLayouts/slideLayout651.xml"/><Relationship Id="rId30" Type="http://schemas.openxmlformats.org/officeDocument/2006/relationships/slideLayout" Target="../slideLayouts/slideLayout654.xml"/><Relationship Id="rId35" Type="http://schemas.openxmlformats.org/officeDocument/2006/relationships/slideLayout" Target="../slideLayouts/slideLayout659.xml"/><Relationship Id="rId43" Type="http://schemas.openxmlformats.org/officeDocument/2006/relationships/slideLayout" Target="../slideLayouts/slideLayout667.xml"/><Relationship Id="rId48" Type="http://schemas.openxmlformats.org/officeDocument/2006/relationships/slideLayout" Target="../slideLayouts/slideLayout672.xml"/><Relationship Id="rId8" Type="http://schemas.openxmlformats.org/officeDocument/2006/relationships/slideLayout" Target="../slideLayouts/slideLayout632.xml"/><Relationship Id="rId51" Type="http://schemas.openxmlformats.org/officeDocument/2006/relationships/slideLayout" Target="../slideLayouts/slideLayout675.xml"/><Relationship Id="rId3" Type="http://schemas.openxmlformats.org/officeDocument/2006/relationships/slideLayout" Target="../slideLayouts/slideLayout627.xml"/><Relationship Id="rId12" Type="http://schemas.openxmlformats.org/officeDocument/2006/relationships/slideLayout" Target="../slideLayouts/slideLayout636.xml"/><Relationship Id="rId17" Type="http://schemas.openxmlformats.org/officeDocument/2006/relationships/slideLayout" Target="../slideLayouts/slideLayout641.xml"/><Relationship Id="rId25" Type="http://schemas.openxmlformats.org/officeDocument/2006/relationships/slideLayout" Target="../slideLayouts/slideLayout649.xml"/><Relationship Id="rId33" Type="http://schemas.openxmlformats.org/officeDocument/2006/relationships/slideLayout" Target="../slideLayouts/slideLayout657.xml"/><Relationship Id="rId38" Type="http://schemas.openxmlformats.org/officeDocument/2006/relationships/slideLayout" Target="../slideLayouts/slideLayout662.xml"/><Relationship Id="rId46" Type="http://schemas.openxmlformats.org/officeDocument/2006/relationships/slideLayout" Target="../slideLayouts/slideLayout670.xml"/><Relationship Id="rId20" Type="http://schemas.openxmlformats.org/officeDocument/2006/relationships/slideLayout" Target="../slideLayouts/slideLayout644.xml"/><Relationship Id="rId41" Type="http://schemas.openxmlformats.org/officeDocument/2006/relationships/slideLayout" Target="../slideLayouts/slideLayout665.xml"/><Relationship Id="rId54" Type="http://schemas.openxmlformats.org/officeDocument/2006/relationships/image" Target="../media/image92.png"/><Relationship Id="rId1" Type="http://schemas.openxmlformats.org/officeDocument/2006/relationships/slideLayout" Target="../slideLayouts/slideLayout625.xml"/><Relationship Id="rId6" Type="http://schemas.openxmlformats.org/officeDocument/2006/relationships/slideLayout" Target="../slideLayouts/slideLayout630.xml"/><Relationship Id="rId15" Type="http://schemas.openxmlformats.org/officeDocument/2006/relationships/slideLayout" Target="../slideLayouts/slideLayout639.xml"/><Relationship Id="rId23" Type="http://schemas.openxmlformats.org/officeDocument/2006/relationships/slideLayout" Target="../slideLayouts/slideLayout647.xml"/><Relationship Id="rId28" Type="http://schemas.openxmlformats.org/officeDocument/2006/relationships/slideLayout" Target="../slideLayouts/slideLayout652.xml"/><Relationship Id="rId36" Type="http://schemas.openxmlformats.org/officeDocument/2006/relationships/slideLayout" Target="../slideLayouts/slideLayout660.xml"/><Relationship Id="rId49" Type="http://schemas.openxmlformats.org/officeDocument/2006/relationships/slideLayout" Target="../slideLayouts/slideLayout673.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theme" Target="../theme/theme3.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3.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image" Target="../media/image1.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image" Target="../media/image2.svg"/><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image" Target="../media/image35.emf"/><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theme" Target="../theme/theme4.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image" Target="../media/image41.emf"/><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theme" Target="../theme/theme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8" Type="http://schemas.openxmlformats.org/officeDocument/2006/relationships/slideLayout" Target="../slideLayouts/slideLayout177.xml"/><Relationship Id="rId3" Type="http://schemas.openxmlformats.org/officeDocument/2006/relationships/slideLayout" Target="../slideLayouts/slideLayout17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34" Type="http://schemas.openxmlformats.org/officeDocument/2006/relationships/theme" Target="../theme/theme6.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image" Target="../media/image41.emf"/><Relationship Id="rId8" Type="http://schemas.openxmlformats.org/officeDocument/2006/relationships/slideLayout" Target="../slideLayouts/slideLayout21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9" Type="http://schemas.openxmlformats.org/officeDocument/2006/relationships/image" Target="../media/image28.png"/><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38" Type="http://schemas.openxmlformats.org/officeDocument/2006/relationships/theme" Target="../theme/theme7.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37" Type="http://schemas.openxmlformats.org/officeDocument/2006/relationships/slideLayout" Target="../slideLayouts/slideLayout274.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slideLayout" Target="../slideLayouts/slideLayout273.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slideLayout" Target="../slideLayouts/slideLayout272.xml"/><Relationship Id="rId8" Type="http://schemas.openxmlformats.org/officeDocument/2006/relationships/slideLayout" Target="../slideLayouts/slideLayout245.xml"/><Relationship Id="rId3" Type="http://schemas.openxmlformats.org/officeDocument/2006/relationships/slideLayout" Target="../slideLayouts/slideLayout240.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00.xml"/><Relationship Id="rId21" Type="http://schemas.openxmlformats.org/officeDocument/2006/relationships/slideLayout" Target="../slideLayouts/slideLayout295.xml"/><Relationship Id="rId42" Type="http://schemas.openxmlformats.org/officeDocument/2006/relationships/slideLayout" Target="../slideLayouts/slideLayout316.xml"/><Relationship Id="rId47" Type="http://schemas.openxmlformats.org/officeDocument/2006/relationships/slideLayout" Target="../slideLayouts/slideLayout321.xml"/><Relationship Id="rId63" Type="http://schemas.openxmlformats.org/officeDocument/2006/relationships/slideLayout" Target="../slideLayouts/slideLayout337.xml"/><Relationship Id="rId68" Type="http://schemas.openxmlformats.org/officeDocument/2006/relationships/slideLayout" Target="../slideLayouts/slideLayout342.xml"/><Relationship Id="rId16" Type="http://schemas.openxmlformats.org/officeDocument/2006/relationships/slideLayout" Target="../slideLayouts/slideLayout290.xml"/><Relationship Id="rId11" Type="http://schemas.openxmlformats.org/officeDocument/2006/relationships/slideLayout" Target="../slideLayouts/slideLayout285.xml"/><Relationship Id="rId24" Type="http://schemas.openxmlformats.org/officeDocument/2006/relationships/slideLayout" Target="../slideLayouts/slideLayout298.xml"/><Relationship Id="rId32" Type="http://schemas.openxmlformats.org/officeDocument/2006/relationships/slideLayout" Target="../slideLayouts/slideLayout306.xml"/><Relationship Id="rId37" Type="http://schemas.openxmlformats.org/officeDocument/2006/relationships/slideLayout" Target="../slideLayouts/slideLayout311.xml"/><Relationship Id="rId40" Type="http://schemas.openxmlformats.org/officeDocument/2006/relationships/slideLayout" Target="../slideLayouts/slideLayout314.xml"/><Relationship Id="rId45" Type="http://schemas.openxmlformats.org/officeDocument/2006/relationships/slideLayout" Target="../slideLayouts/slideLayout319.xml"/><Relationship Id="rId53" Type="http://schemas.openxmlformats.org/officeDocument/2006/relationships/slideLayout" Target="../slideLayouts/slideLayout327.xml"/><Relationship Id="rId58" Type="http://schemas.openxmlformats.org/officeDocument/2006/relationships/slideLayout" Target="../slideLayouts/slideLayout332.xml"/><Relationship Id="rId66" Type="http://schemas.openxmlformats.org/officeDocument/2006/relationships/slideLayout" Target="../slideLayouts/slideLayout340.xml"/><Relationship Id="rId74" Type="http://schemas.openxmlformats.org/officeDocument/2006/relationships/slideLayout" Target="../slideLayouts/slideLayout348.xml"/><Relationship Id="rId5" Type="http://schemas.openxmlformats.org/officeDocument/2006/relationships/slideLayout" Target="../slideLayouts/slideLayout279.xml"/><Relationship Id="rId61" Type="http://schemas.openxmlformats.org/officeDocument/2006/relationships/slideLayout" Target="../slideLayouts/slideLayout335.xml"/><Relationship Id="rId19" Type="http://schemas.openxmlformats.org/officeDocument/2006/relationships/slideLayout" Target="../slideLayouts/slideLayout293.xml"/><Relationship Id="rId14" Type="http://schemas.openxmlformats.org/officeDocument/2006/relationships/slideLayout" Target="../slideLayouts/slideLayout288.xml"/><Relationship Id="rId22" Type="http://schemas.openxmlformats.org/officeDocument/2006/relationships/slideLayout" Target="../slideLayouts/slideLayout296.xml"/><Relationship Id="rId27" Type="http://schemas.openxmlformats.org/officeDocument/2006/relationships/slideLayout" Target="../slideLayouts/slideLayout301.xml"/><Relationship Id="rId30" Type="http://schemas.openxmlformats.org/officeDocument/2006/relationships/slideLayout" Target="../slideLayouts/slideLayout304.xml"/><Relationship Id="rId35" Type="http://schemas.openxmlformats.org/officeDocument/2006/relationships/slideLayout" Target="../slideLayouts/slideLayout309.xml"/><Relationship Id="rId43" Type="http://schemas.openxmlformats.org/officeDocument/2006/relationships/slideLayout" Target="../slideLayouts/slideLayout317.xml"/><Relationship Id="rId48" Type="http://schemas.openxmlformats.org/officeDocument/2006/relationships/slideLayout" Target="../slideLayouts/slideLayout322.xml"/><Relationship Id="rId56" Type="http://schemas.openxmlformats.org/officeDocument/2006/relationships/slideLayout" Target="../slideLayouts/slideLayout330.xml"/><Relationship Id="rId64" Type="http://schemas.openxmlformats.org/officeDocument/2006/relationships/slideLayout" Target="../slideLayouts/slideLayout338.xml"/><Relationship Id="rId69" Type="http://schemas.openxmlformats.org/officeDocument/2006/relationships/slideLayout" Target="../slideLayouts/slideLayout343.xml"/><Relationship Id="rId77" Type="http://schemas.openxmlformats.org/officeDocument/2006/relationships/image" Target="../media/image2.svg"/><Relationship Id="rId8" Type="http://schemas.openxmlformats.org/officeDocument/2006/relationships/slideLayout" Target="../slideLayouts/slideLayout282.xml"/><Relationship Id="rId51" Type="http://schemas.openxmlformats.org/officeDocument/2006/relationships/slideLayout" Target="../slideLayouts/slideLayout325.xml"/><Relationship Id="rId72" Type="http://schemas.openxmlformats.org/officeDocument/2006/relationships/slideLayout" Target="../slideLayouts/slideLayout346.xml"/><Relationship Id="rId3" Type="http://schemas.openxmlformats.org/officeDocument/2006/relationships/slideLayout" Target="../slideLayouts/slideLayout277.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5" Type="http://schemas.openxmlformats.org/officeDocument/2006/relationships/slideLayout" Target="../slideLayouts/slideLayout299.xml"/><Relationship Id="rId33" Type="http://schemas.openxmlformats.org/officeDocument/2006/relationships/slideLayout" Target="../slideLayouts/slideLayout307.xml"/><Relationship Id="rId38" Type="http://schemas.openxmlformats.org/officeDocument/2006/relationships/slideLayout" Target="../slideLayouts/slideLayout312.xml"/><Relationship Id="rId46" Type="http://schemas.openxmlformats.org/officeDocument/2006/relationships/slideLayout" Target="../slideLayouts/slideLayout320.xml"/><Relationship Id="rId59" Type="http://schemas.openxmlformats.org/officeDocument/2006/relationships/slideLayout" Target="../slideLayouts/slideLayout333.xml"/><Relationship Id="rId67" Type="http://schemas.openxmlformats.org/officeDocument/2006/relationships/slideLayout" Target="../slideLayouts/slideLayout341.xml"/><Relationship Id="rId20" Type="http://schemas.openxmlformats.org/officeDocument/2006/relationships/slideLayout" Target="../slideLayouts/slideLayout294.xml"/><Relationship Id="rId41" Type="http://schemas.openxmlformats.org/officeDocument/2006/relationships/slideLayout" Target="../slideLayouts/slideLayout315.xml"/><Relationship Id="rId54" Type="http://schemas.openxmlformats.org/officeDocument/2006/relationships/slideLayout" Target="../slideLayouts/slideLayout328.xml"/><Relationship Id="rId62" Type="http://schemas.openxmlformats.org/officeDocument/2006/relationships/slideLayout" Target="../slideLayouts/slideLayout336.xml"/><Relationship Id="rId70" Type="http://schemas.openxmlformats.org/officeDocument/2006/relationships/slideLayout" Target="../slideLayouts/slideLayout344.xml"/><Relationship Id="rId75" Type="http://schemas.openxmlformats.org/officeDocument/2006/relationships/theme" Target="../theme/theme8.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5" Type="http://schemas.openxmlformats.org/officeDocument/2006/relationships/slideLayout" Target="../slideLayouts/slideLayout289.xml"/><Relationship Id="rId23" Type="http://schemas.openxmlformats.org/officeDocument/2006/relationships/slideLayout" Target="../slideLayouts/slideLayout297.xml"/><Relationship Id="rId28" Type="http://schemas.openxmlformats.org/officeDocument/2006/relationships/slideLayout" Target="../slideLayouts/slideLayout302.xml"/><Relationship Id="rId36" Type="http://schemas.openxmlformats.org/officeDocument/2006/relationships/slideLayout" Target="../slideLayouts/slideLayout310.xml"/><Relationship Id="rId49" Type="http://schemas.openxmlformats.org/officeDocument/2006/relationships/slideLayout" Target="../slideLayouts/slideLayout323.xml"/><Relationship Id="rId57" Type="http://schemas.openxmlformats.org/officeDocument/2006/relationships/slideLayout" Target="../slideLayouts/slideLayout331.xml"/><Relationship Id="rId10" Type="http://schemas.openxmlformats.org/officeDocument/2006/relationships/slideLayout" Target="../slideLayouts/slideLayout284.xml"/><Relationship Id="rId31" Type="http://schemas.openxmlformats.org/officeDocument/2006/relationships/slideLayout" Target="../slideLayouts/slideLayout305.xml"/><Relationship Id="rId44" Type="http://schemas.openxmlformats.org/officeDocument/2006/relationships/slideLayout" Target="../slideLayouts/slideLayout318.xml"/><Relationship Id="rId52" Type="http://schemas.openxmlformats.org/officeDocument/2006/relationships/slideLayout" Target="../slideLayouts/slideLayout326.xml"/><Relationship Id="rId60" Type="http://schemas.openxmlformats.org/officeDocument/2006/relationships/slideLayout" Target="../slideLayouts/slideLayout334.xml"/><Relationship Id="rId65" Type="http://schemas.openxmlformats.org/officeDocument/2006/relationships/slideLayout" Target="../slideLayouts/slideLayout339.xml"/><Relationship Id="rId73" Type="http://schemas.openxmlformats.org/officeDocument/2006/relationships/slideLayout" Target="../slideLayouts/slideLayout347.xml"/><Relationship Id="rId78" Type="http://schemas.openxmlformats.org/officeDocument/2006/relationships/image" Target="../media/image3.emf"/><Relationship Id="rId4" Type="http://schemas.openxmlformats.org/officeDocument/2006/relationships/slideLayout" Target="../slideLayouts/slideLayout278.xml"/><Relationship Id="rId9" Type="http://schemas.openxmlformats.org/officeDocument/2006/relationships/slideLayout" Target="../slideLayouts/slideLayout283.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9" Type="http://schemas.openxmlformats.org/officeDocument/2006/relationships/slideLayout" Target="../slideLayouts/slideLayout313.xml"/><Relationship Id="rId34" Type="http://schemas.openxmlformats.org/officeDocument/2006/relationships/slideLayout" Target="../slideLayouts/slideLayout308.xml"/><Relationship Id="rId50" Type="http://schemas.openxmlformats.org/officeDocument/2006/relationships/slideLayout" Target="../slideLayouts/slideLayout324.xml"/><Relationship Id="rId55" Type="http://schemas.openxmlformats.org/officeDocument/2006/relationships/slideLayout" Target="../slideLayouts/slideLayout329.xml"/><Relationship Id="rId76" Type="http://schemas.openxmlformats.org/officeDocument/2006/relationships/image" Target="../media/image1.png"/><Relationship Id="rId7" Type="http://schemas.openxmlformats.org/officeDocument/2006/relationships/slideLayout" Target="../slideLayouts/slideLayout281.xml"/><Relationship Id="rId71" Type="http://schemas.openxmlformats.org/officeDocument/2006/relationships/slideLayout" Target="../slideLayouts/slideLayout345.xml"/><Relationship Id="rId2" Type="http://schemas.openxmlformats.org/officeDocument/2006/relationships/slideLayout" Target="../slideLayouts/slideLayout276.xml"/><Relationship Id="rId29" Type="http://schemas.openxmlformats.org/officeDocument/2006/relationships/slideLayout" Target="../slideLayouts/slideLayout3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56.xml"/><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3" Type="http://schemas.openxmlformats.org/officeDocument/2006/relationships/slideLayout" Target="../slideLayouts/slideLayout351.xml"/><Relationship Id="rId21" Type="http://schemas.openxmlformats.org/officeDocument/2006/relationships/slideLayout" Target="../slideLayouts/slideLayout369.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0" Type="http://schemas.openxmlformats.org/officeDocument/2006/relationships/slideLayout" Target="../slideLayouts/slideLayout368.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5" Type="http://schemas.openxmlformats.org/officeDocument/2006/relationships/slideLayout" Target="../slideLayouts/slideLayout353.xml"/><Relationship Id="rId15" Type="http://schemas.openxmlformats.org/officeDocument/2006/relationships/slideLayout" Target="../slideLayouts/slideLayout363.xml"/><Relationship Id="rId23" Type="http://schemas.openxmlformats.org/officeDocument/2006/relationships/image" Target="../media/image67.emf"/><Relationship Id="rId10" Type="http://schemas.openxmlformats.org/officeDocument/2006/relationships/slideLayout" Target="../slideLayouts/slideLayout358.xml"/><Relationship Id="rId19" Type="http://schemas.openxmlformats.org/officeDocument/2006/relationships/slideLayout" Target="../slideLayouts/slideLayout367.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61" r:id="rId59"/>
    <p:sldLayoutId id="2147484662" r:id="rId60"/>
    <p:sldLayoutId id="2147484663" r:id="rId61"/>
    <p:sldLayoutId id="2147485060" r:id="rId62"/>
    <p:sldLayoutId id="2147485062" r:id="rId63"/>
    <p:sldLayoutId id="2147485104" r:id="rId64"/>
    <p:sldLayoutId id="2147485291" r:id="rId65"/>
    <p:sldLayoutId id="2147485328" r:id="rId66"/>
    <p:sldLayoutId id="2147485329" r:id="rId67"/>
    <p:sldLayoutId id="2147485330" r:id="rId68"/>
    <p:sldLayoutId id="2147485455" r:id="rId69"/>
    <p:sldLayoutId id="2147485456" r:id="rId70"/>
    <p:sldLayoutId id="2147485457" r:id="rId71"/>
    <p:sldLayoutId id="2147485458" r:id="rId72"/>
    <p:sldLayoutId id="2147485459"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10/3/2023</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0083347"/>
      </p:ext>
    </p:extLst>
  </p:cSld>
  <p:clrMap bg1="lt1" tx1="dk1" bg2="lt2" tx2="dk2" accent1="accent1" accent2="accent2" accent3="accent3" accent4="accent4" accent5="accent5" accent6="accent6" hlink="hlink" folHlink="folHlink"/>
  <p:sldLayoutIdLst>
    <p:sldLayoutId id="2147485333" r:id="rId1"/>
    <p:sldLayoutId id="2147485334" r:id="rId2"/>
    <p:sldLayoutId id="2147485335" r:id="rId3"/>
    <p:sldLayoutId id="2147485336" r:id="rId4"/>
    <p:sldLayoutId id="2147485337" r:id="rId5"/>
    <p:sldLayoutId id="2147485338" r:id="rId6"/>
    <p:sldLayoutId id="2147485339" r:id="rId7"/>
    <p:sldLayoutId id="2147485340" r:id="rId8"/>
    <p:sldLayoutId id="2147485341" r:id="rId9"/>
    <p:sldLayoutId id="2147485342" r:id="rId10"/>
    <p:sldLayoutId id="2147485343" r:id="rId11"/>
    <p:sldLayoutId id="2147485344" r:id="rId12"/>
    <p:sldLayoutId id="2147485345" r:id="rId13"/>
    <p:sldLayoutId id="2147485346" r:id="rId14"/>
    <p:sldLayoutId id="2147485347" r:id="rId15"/>
    <p:sldLayoutId id="2147485348" r:id="rId16"/>
    <p:sldLayoutId id="2147485349" r:id="rId17"/>
    <p:sldLayoutId id="2147485350" r:id="rId18"/>
    <p:sldLayoutId id="2147485351" r:id="rId19"/>
    <p:sldLayoutId id="2147485352" r:id="rId20"/>
    <p:sldLayoutId id="2147485353" r:id="rId21"/>
    <p:sldLayoutId id="2147485354" r:id="rId2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rgbClr val="117865"/>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rgbClr val="000000"/>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19918" y="372394"/>
            <a:ext cx="10725091" cy="1351952"/>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19918" y="6437554"/>
            <a:ext cx="407243" cy="372394"/>
          </a:xfrm>
          <a:prstGeom prst="rect">
            <a:avLst/>
          </a:prstGeom>
        </p:spPr>
        <p:txBody>
          <a:bodyPr vert="horz" lIns="91440" tIns="45720" rIns="91440" bIns="45720" rtlCol="0" anchor="ctr"/>
          <a:lstStyle>
            <a:lvl1pPr algn="l">
              <a:defRPr sz="102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27161" y="6437554"/>
            <a:ext cx="2120148" cy="372394"/>
          </a:xfrm>
          <a:prstGeom prst="rect">
            <a:avLst/>
          </a:prstGeom>
        </p:spPr>
        <p:txBody>
          <a:bodyPr vert="horz" lIns="91440" tIns="45720" rIns="91440" bIns="45720" rtlCol="0" anchor="ctr"/>
          <a:lstStyle>
            <a:lvl1pPr algn="l">
              <a:defRPr sz="102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37394525"/>
      </p:ext>
    </p:extLst>
  </p:cSld>
  <p:clrMap bg1="lt1" tx1="dk1" bg2="lt2" tx2="dk2" accent1="accent1" accent2="accent2" accent3="accent3" accent4="accent4" accent5="accent5" accent6="accent6" hlink="hlink" folHlink="folHlink"/>
  <p:sldLayoutIdLst>
    <p:sldLayoutId id="2147485357" r:id="rId1"/>
    <p:sldLayoutId id="2147485358" r:id="rId2"/>
    <p:sldLayoutId id="2147485359" r:id="rId3"/>
    <p:sldLayoutId id="2147485360" r:id="rId4"/>
    <p:sldLayoutId id="2147485361" r:id="rId5"/>
  </p:sldLayoutIdLst>
  <p:hf hdr="0" dt="0"/>
  <p:txStyles>
    <p:titleStyle>
      <a:lvl1pPr algn="l" defTabSz="932597" rtl="0" eaLnBrk="1" latinLnBrk="0" hangingPunct="1">
        <a:lnSpc>
          <a:spcPct val="90000"/>
        </a:lnSpc>
        <a:spcBef>
          <a:spcPct val="0"/>
        </a:spcBef>
        <a:buNone/>
        <a:defRPr sz="4284"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652" b="0" i="0" kern="1200">
          <a:solidFill>
            <a:schemeClr val="accent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410098-1327-E0B1-62EE-74A00CE1BB24}"/>
              </a:ext>
            </a:extLst>
          </p:cNvPr>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40C056-90DC-6905-E9ED-968927CAECEC}"/>
              </a:ext>
            </a:extLst>
          </p:cNvPr>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B1B60-966B-22FE-56D9-91B87F083369}"/>
              </a:ext>
            </a:extLst>
          </p:cNvPr>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0E088A86-101E-44B2-9FE4-B279C1296297}" type="datetimeFigureOut">
              <a:rPr lang="en-US" smtClean="0"/>
              <a:t>10/3/2023</a:t>
            </a:fld>
            <a:endParaRPr lang="en-US"/>
          </a:p>
        </p:txBody>
      </p:sp>
      <p:sp>
        <p:nvSpPr>
          <p:cNvPr id="5" name="Footer Placeholder 4">
            <a:extLst>
              <a:ext uri="{FF2B5EF4-FFF2-40B4-BE49-F238E27FC236}">
                <a16:creationId xmlns:a16="http://schemas.microsoft.com/office/drawing/2014/main" id="{3185625B-5E92-925D-0AAB-7F1A455A8472}"/>
              </a:ext>
            </a:extLst>
          </p:cNvPr>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C4E5DB-9C9D-8C46-C4D3-EF435527E42B}"/>
              </a:ext>
            </a:extLst>
          </p:cNvPr>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7CBD654-9E41-4A38-A8AA-726A5D78A5A5}" type="slidenum">
              <a:rPr lang="en-US" smtClean="0"/>
              <a:t>‹#›</a:t>
            </a:fld>
            <a:endParaRPr lang="en-US"/>
          </a:p>
        </p:txBody>
      </p:sp>
    </p:spTree>
    <p:extLst>
      <p:ext uri="{BB962C8B-B14F-4D97-AF65-F5344CB8AC3E}">
        <p14:creationId xmlns:p14="http://schemas.microsoft.com/office/powerpoint/2010/main" val="1540252456"/>
      </p:ext>
    </p:extLst>
  </p:cSld>
  <p:clrMap bg1="lt1" tx1="dk1" bg2="lt2" tx2="dk2" accent1="accent1" accent2="accent2" accent3="accent3" accent4="accent4" accent5="accent5" accent6="accent6" hlink="hlink" folHlink="folHlink"/>
  <p:sldLayoutIdLst>
    <p:sldLayoutId id="2147485363" r:id="rId1"/>
    <p:sldLayoutId id="2147485364" r:id="rId2"/>
    <p:sldLayoutId id="2147485365" r:id="rId3"/>
    <p:sldLayoutId id="2147485366" r:id="rId4"/>
    <p:sldLayoutId id="2147485367" r:id="rId5"/>
    <p:sldLayoutId id="2147485368" r:id="rId6"/>
    <p:sldLayoutId id="2147485369" r:id="rId7"/>
    <p:sldLayoutId id="2147485370" r:id="rId8"/>
    <p:sldLayoutId id="2147485371" r:id="rId9"/>
    <p:sldLayoutId id="2147485372" r:id="rId10"/>
    <p:sldLayoutId id="2147485373"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3"/>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3"/>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9"/>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1">
              <a:extLst>
                <a:ext uri="{96DAC541-7B7A-43D3-8B79-37D633B846F1}">
                  <asvg:svgBlip xmlns:asvg="http://schemas.microsoft.com/office/drawing/2016/SVG/main" r:embed="rId82"/>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3"/>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49099786"/>
      </p:ext>
    </p:extLst>
  </p:cSld>
  <p:clrMap bg1="lt1" tx1="dk1" bg2="lt2" tx2="dk2" accent1="accent1" accent2="accent2" accent3="accent3" accent4="accent4" accent5="accent5" accent6="accent6" hlink="hlink" folHlink="folHlink"/>
  <p:sldLayoutIdLst>
    <p:sldLayoutId id="2147485375" r:id="rId1"/>
    <p:sldLayoutId id="2147485376" r:id="rId2"/>
    <p:sldLayoutId id="2147485377" r:id="rId3"/>
    <p:sldLayoutId id="2147485378" r:id="rId4"/>
    <p:sldLayoutId id="2147485379" r:id="rId5"/>
    <p:sldLayoutId id="2147485380" r:id="rId6"/>
    <p:sldLayoutId id="2147485381" r:id="rId7"/>
    <p:sldLayoutId id="2147485382" r:id="rId8"/>
    <p:sldLayoutId id="2147485383" r:id="rId9"/>
    <p:sldLayoutId id="2147485384" r:id="rId10"/>
    <p:sldLayoutId id="2147485385" r:id="rId11"/>
    <p:sldLayoutId id="2147485386" r:id="rId12"/>
    <p:sldLayoutId id="2147485387" r:id="rId13"/>
    <p:sldLayoutId id="2147485388" r:id="rId14"/>
    <p:sldLayoutId id="2147485389" r:id="rId15"/>
    <p:sldLayoutId id="2147485390" r:id="rId16"/>
    <p:sldLayoutId id="2147485391" r:id="rId17"/>
    <p:sldLayoutId id="2147485392" r:id="rId18"/>
    <p:sldLayoutId id="2147485393" r:id="rId19"/>
    <p:sldLayoutId id="2147485394" r:id="rId20"/>
    <p:sldLayoutId id="2147485395" r:id="rId21"/>
    <p:sldLayoutId id="2147485396" r:id="rId22"/>
    <p:sldLayoutId id="2147485397" r:id="rId23"/>
    <p:sldLayoutId id="2147485398" r:id="rId24"/>
    <p:sldLayoutId id="2147485399" r:id="rId25"/>
    <p:sldLayoutId id="2147485400" r:id="rId26"/>
    <p:sldLayoutId id="2147485401" r:id="rId27"/>
    <p:sldLayoutId id="2147485402" r:id="rId28"/>
    <p:sldLayoutId id="2147485403" r:id="rId29"/>
    <p:sldLayoutId id="2147485404" r:id="rId30"/>
    <p:sldLayoutId id="2147485405" r:id="rId31"/>
    <p:sldLayoutId id="2147485406" r:id="rId32"/>
    <p:sldLayoutId id="2147485407" r:id="rId33"/>
    <p:sldLayoutId id="2147485408" r:id="rId34"/>
    <p:sldLayoutId id="2147485409" r:id="rId35"/>
    <p:sldLayoutId id="2147485410" r:id="rId36"/>
    <p:sldLayoutId id="2147485411" r:id="rId37"/>
    <p:sldLayoutId id="2147485412" r:id="rId38"/>
    <p:sldLayoutId id="2147485413" r:id="rId39"/>
    <p:sldLayoutId id="2147485414" r:id="rId40"/>
    <p:sldLayoutId id="2147485415" r:id="rId41"/>
    <p:sldLayoutId id="2147485416" r:id="rId42"/>
    <p:sldLayoutId id="2147485417" r:id="rId43"/>
    <p:sldLayoutId id="2147485418" r:id="rId44"/>
    <p:sldLayoutId id="2147485419" r:id="rId45"/>
    <p:sldLayoutId id="2147485420" r:id="rId46"/>
    <p:sldLayoutId id="2147485421" r:id="rId47"/>
    <p:sldLayoutId id="2147485422" r:id="rId48"/>
    <p:sldLayoutId id="2147485423" r:id="rId49"/>
    <p:sldLayoutId id="2147485424" r:id="rId50"/>
    <p:sldLayoutId id="2147485425" r:id="rId51"/>
    <p:sldLayoutId id="2147485426" r:id="rId52"/>
    <p:sldLayoutId id="2147485427" r:id="rId53"/>
    <p:sldLayoutId id="2147485428" r:id="rId54"/>
    <p:sldLayoutId id="2147485429" r:id="rId55"/>
    <p:sldLayoutId id="2147485430" r:id="rId56"/>
    <p:sldLayoutId id="2147485431" r:id="rId57"/>
    <p:sldLayoutId id="2147485432" r:id="rId58"/>
    <p:sldLayoutId id="2147485433" r:id="rId59"/>
    <p:sldLayoutId id="2147485434" r:id="rId60"/>
    <p:sldLayoutId id="2147485435" r:id="rId61"/>
    <p:sldLayoutId id="2147485436" r:id="rId62"/>
    <p:sldLayoutId id="2147485437" r:id="rId63"/>
    <p:sldLayoutId id="2147485438" r:id="rId64"/>
    <p:sldLayoutId id="2147485439" r:id="rId65"/>
    <p:sldLayoutId id="2147485440" r:id="rId66"/>
    <p:sldLayoutId id="2147485441" r:id="rId67"/>
    <p:sldLayoutId id="2147485442" r:id="rId68"/>
    <p:sldLayoutId id="2147485443" r:id="rId69"/>
    <p:sldLayoutId id="2147485444" r:id="rId70"/>
    <p:sldLayoutId id="2147485445" r:id="rId71"/>
    <p:sldLayoutId id="2147485446" r:id="rId72"/>
    <p:sldLayoutId id="2147485447" r:id="rId73"/>
    <p:sldLayoutId id="2147485449" r:id="rId74"/>
    <p:sldLayoutId id="2147485450" r:id="rId75"/>
    <p:sldLayoutId id="2147485451" r:id="rId76"/>
    <p:sldLayoutId id="2147485452" r:id="rId77"/>
    <p:sldLayoutId id="2147485453" r:id="rId78"/>
    <p:sldLayoutId id="2147485454" r:id="rId79"/>
  </p:sldLayoutIdLst>
  <p:transition>
    <p:fade/>
  </p:transition>
  <p:hf sldNum="0" hdr="0" ftr="0" dt="0"/>
  <p:txStyles>
    <p:titleStyle>
      <a:lvl1pPr algn="l" defTabSz="951220"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9" marR="0" indent="-233129" algn="l" defTabSz="9512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6" marR="0" indent="-233129" algn="l" defTabSz="9512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45" marR="0" indent="-203987" algn="l" defTabSz="9512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62" marR="0" indent="-184560" algn="l" defTabSz="9512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23" marR="0" indent="-171609" algn="l" defTabSz="9512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53" indent="-237805" algn="l" defTabSz="9512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65" indent="-237805" algn="l" defTabSz="9512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75" indent="-237805" algn="l" defTabSz="9512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87" indent="-237805" algn="l" defTabSz="9512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20" rtl="0" eaLnBrk="1" latinLnBrk="0" hangingPunct="1">
        <a:defRPr sz="1836" kern="1200">
          <a:solidFill>
            <a:schemeClr val="tx1"/>
          </a:solidFill>
          <a:latin typeface="+mn-lt"/>
          <a:ea typeface="+mn-ea"/>
          <a:cs typeface="+mn-cs"/>
        </a:defRPr>
      </a:lvl1pPr>
      <a:lvl2pPr marL="475610" algn="l" defTabSz="951220" rtl="0" eaLnBrk="1" latinLnBrk="0" hangingPunct="1">
        <a:defRPr sz="1836" kern="1200">
          <a:solidFill>
            <a:schemeClr val="tx1"/>
          </a:solidFill>
          <a:latin typeface="+mn-lt"/>
          <a:ea typeface="+mn-ea"/>
          <a:cs typeface="+mn-cs"/>
        </a:defRPr>
      </a:lvl2pPr>
      <a:lvl3pPr marL="951220" algn="l" defTabSz="951220" rtl="0" eaLnBrk="1" latinLnBrk="0" hangingPunct="1">
        <a:defRPr sz="1836" kern="1200">
          <a:solidFill>
            <a:schemeClr val="tx1"/>
          </a:solidFill>
          <a:latin typeface="+mn-lt"/>
          <a:ea typeface="+mn-ea"/>
          <a:cs typeface="+mn-cs"/>
        </a:defRPr>
      </a:lvl3pPr>
      <a:lvl4pPr marL="1426829" algn="l" defTabSz="951220" rtl="0" eaLnBrk="1" latinLnBrk="0" hangingPunct="1">
        <a:defRPr sz="1836" kern="1200">
          <a:solidFill>
            <a:schemeClr val="tx1"/>
          </a:solidFill>
          <a:latin typeface="+mn-lt"/>
          <a:ea typeface="+mn-ea"/>
          <a:cs typeface="+mn-cs"/>
        </a:defRPr>
      </a:lvl4pPr>
      <a:lvl5pPr marL="1902440" algn="l" defTabSz="951220" rtl="0" eaLnBrk="1" latinLnBrk="0" hangingPunct="1">
        <a:defRPr sz="1836" kern="1200">
          <a:solidFill>
            <a:schemeClr val="tx1"/>
          </a:solidFill>
          <a:latin typeface="+mn-lt"/>
          <a:ea typeface="+mn-ea"/>
          <a:cs typeface="+mn-cs"/>
        </a:defRPr>
      </a:lvl5pPr>
      <a:lvl6pPr marL="2378051" algn="l" defTabSz="951220" rtl="0" eaLnBrk="1" latinLnBrk="0" hangingPunct="1">
        <a:defRPr sz="1836" kern="1200">
          <a:solidFill>
            <a:schemeClr val="tx1"/>
          </a:solidFill>
          <a:latin typeface="+mn-lt"/>
          <a:ea typeface="+mn-ea"/>
          <a:cs typeface="+mn-cs"/>
        </a:defRPr>
      </a:lvl6pPr>
      <a:lvl7pPr marL="2853660" algn="l" defTabSz="951220" rtl="0" eaLnBrk="1" latinLnBrk="0" hangingPunct="1">
        <a:defRPr sz="1836" kern="1200">
          <a:solidFill>
            <a:schemeClr val="tx1"/>
          </a:solidFill>
          <a:latin typeface="+mn-lt"/>
          <a:ea typeface="+mn-ea"/>
          <a:cs typeface="+mn-cs"/>
        </a:defRPr>
      </a:lvl7pPr>
      <a:lvl8pPr marL="3329269" algn="l" defTabSz="951220" rtl="0" eaLnBrk="1" latinLnBrk="0" hangingPunct="1">
        <a:defRPr sz="1836" kern="1200">
          <a:solidFill>
            <a:schemeClr val="tx1"/>
          </a:solidFill>
          <a:latin typeface="+mn-lt"/>
          <a:ea typeface="+mn-ea"/>
          <a:cs typeface="+mn-cs"/>
        </a:defRPr>
      </a:lvl8pPr>
      <a:lvl9pPr marL="3804880" algn="l" defTabSz="951220"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3">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19918" y="372394"/>
            <a:ext cx="10725091" cy="1351952"/>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19918" y="6437554"/>
            <a:ext cx="407243" cy="372394"/>
          </a:xfrm>
          <a:prstGeom prst="rect">
            <a:avLst/>
          </a:prstGeom>
        </p:spPr>
        <p:txBody>
          <a:bodyPr vert="horz" lIns="91440" tIns="45720" rIns="91440" bIns="45720" rtlCol="0" anchor="ctr"/>
          <a:lstStyle>
            <a:lvl1pPr algn="l">
              <a:defRPr sz="102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27161" y="6437554"/>
            <a:ext cx="2120148" cy="372394"/>
          </a:xfrm>
          <a:prstGeom prst="rect">
            <a:avLst/>
          </a:prstGeom>
        </p:spPr>
        <p:txBody>
          <a:bodyPr vert="horz" lIns="91440" tIns="45720" rIns="91440" bIns="45720" rtlCol="0" anchor="ctr"/>
          <a:lstStyle>
            <a:lvl1pPr algn="l">
              <a:defRPr sz="102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9121A866-B3B4-C591-2951-982542F5ACFB}"/>
              </a:ext>
            </a:extLst>
          </p:cNvPr>
          <p:cNvSpPr txBox="1"/>
          <p:nvPr userDrawn="1">
            <p:extLst>
              <p:ext uri="{1162E1C5-73C7-4A58-AE30-91384D911F3F}">
                <p184:classification xmlns:p184="http://schemas.microsoft.com/office/powerpoint/2018/4/main" val="ftr"/>
              </p:ext>
            </p:extLst>
          </p:nvPr>
        </p:nvSpPr>
        <p:spPr>
          <a:xfrm>
            <a:off x="64765" y="6774327"/>
            <a:ext cx="1865233" cy="156966"/>
          </a:xfrm>
          <a:prstGeom prst="rect">
            <a:avLst/>
          </a:prstGeom>
        </p:spPr>
        <p:txBody>
          <a:bodyPr horzOverflow="overflow" lIns="0" tIns="0" rIns="0" bIns="0">
            <a:spAutoFit/>
          </a:bodyPr>
          <a:lstStyle/>
          <a:p>
            <a:pPr algn="l"/>
            <a:r>
              <a:rPr lang="en-US" sz="102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149553738"/>
      </p:ext>
    </p:extLst>
  </p:cSld>
  <p:clrMap bg1="lt1" tx1="dk1" bg2="lt2" tx2="dk2" accent1="accent1" accent2="accent2" accent3="accent3" accent4="accent4" accent5="accent5" accent6="accent6" hlink="hlink" folHlink="folHlink"/>
  <p:sldLayoutIdLst>
    <p:sldLayoutId id="2147485461" r:id="rId1"/>
    <p:sldLayoutId id="2147485462" r:id="rId2"/>
    <p:sldLayoutId id="2147485463" r:id="rId3"/>
    <p:sldLayoutId id="2147485464" r:id="rId4"/>
    <p:sldLayoutId id="2147485465" r:id="rId5"/>
    <p:sldLayoutId id="2147485466" r:id="rId6"/>
    <p:sldLayoutId id="2147485467" r:id="rId7"/>
    <p:sldLayoutId id="2147485468" r:id="rId8"/>
    <p:sldLayoutId id="2147485469" r:id="rId9"/>
  </p:sldLayoutIdLst>
  <p:hf hdr="0" dt="0"/>
  <p:txStyles>
    <p:titleStyle>
      <a:lvl1pPr algn="l" defTabSz="932597" rtl="0" eaLnBrk="1" latinLnBrk="0" hangingPunct="1">
        <a:lnSpc>
          <a:spcPct val="90000"/>
        </a:lnSpc>
        <a:spcBef>
          <a:spcPct val="0"/>
        </a:spcBef>
        <a:buNone/>
        <a:defRPr sz="4284"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652" b="0" i="0" kern="1200">
          <a:solidFill>
            <a:schemeClr val="accent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6205B0-D5E5-2441-9AA0-D5A7CACF505A}"/>
              </a:ext>
            </a:extLst>
          </p:cNvPr>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75C2F8-C905-7345-A04B-930952F59D4F}"/>
              </a:ext>
            </a:extLst>
          </p:cNvPr>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7EF28D-14C7-78F6-C401-1A77846BF6F1}"/>
              </a:ext>
            </a:extLst>
          </p:cNvPr>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82000"/>
                  </a:schemeClr>
                </a:solidFill>
              </a:defRPr>
            </a:lvl1pPr>
          </a:lstStyle>
          <a:p>
            <a:fld id="{EBAB1934-041C-4D97-947C-F802CFC8107E}" type="datetimeFigureOut">
              <a:rPr lang="en-US" smtClean="0"/>
              <a:t>10/3/2023</a:t>
            </a:fld>
            <a:endParaRPr lang="en-US"/>
          </a:p>
        </p:txBody>
      </p:sp>
      <p:sp>
        <p:nvSpPr>
          <p:cNvPr id="5" name="Footer Placeholder 4">
            <a:extLst>
              <a:ext uri="{FF2B5EF4-FFF2-40B4-BE49-F238E27FC236}">
                <a16:creationId xmlns:a16="http://schemas.microsoft.com/office/drawing/2014/main" id="{F97C3AF2-8BF0-0A5A-3BA1-CFECC3422150}"/>
              </a:ext>
            </a:extLst>
          </p:cNvPr>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866B75-7A65-66F7-0C7F-35800CD52312}"/>
              </a:ext>
            </a:extLst>
          </p:cNvPr>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82000"/>
                  </a:schemeClr>
                </a:solidFill>
              </a:defRPr>
            </a:lvl1pPr>
          </a:lstStyle>
          <a:p>
            <a:fld id="{B5BA0582-1609-4D82-9EC8-CEA03907F869}" type="slidenum">
              <a:rPr lang="en-US" smtClean="0"/>
              <a:t>‹#›</a:t>
            </a:fld>
            <a:endParaRPr lang="en-US"/>
          </a:p>
        </p:txBody>
      </p:sp>
    </p:spTree>
    <p:extLst>
      <p:ext uri="{BB962C8B-B14F-4D97-AF65-F5344CB8AC3E}">
        <p14:creationId xmlns:p14="http://schemas.microsoft.com/office/powerpoint/2010/main" val="2105885563"/>
      </p:ext>
    </p:extLst>
  </p:cSld>
  <p:clrMap bg1="lt1" tx1="dk1" bg2="lt2" tx2="dk2" accent1="accent1" accent2="accent2" accent3="accent3" accent4="accent4" accent5="accent5" accent6="accent6" hlink="hlink" folHlink="folHlink"/>
  <p:sldLayoutIdLst>
    <p:sldLayoutId id="2147485471" r:id="rId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838" y="1464080"/>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699425" y="2797800"/>
            <a:ext cx="6994525" cy="1398925"/>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95838" y="6306148"/>
            <a:ext cx="11245268" cy="372394"/>
          </a:xfrm>
          <a:prstGeom prst="rect">
            <a:avLst/>
          </a:prstGeom>
        </p:spPr>
        <p:txBody>
          <a:bodyPr vert="horz" lIns="91440" tIns="45720" rIns="91440" bIns="45720" rtlCol="0" anchor="b"/>
          <a:lstStyle>
            <a:lvl1pPr algn="l">
              <a:defRPr sz="816">
                <a:solidFill>
                  <a:schemeClr val="accent6">
                    <a:lumMod val="75000"/>
                  </a:schemeClr>
                </a:solidFill>
              </a:defRPr>
            </a:lvl1pPr>
          </a:lstStyle>
          <a:p>
            <a:endParaRPr lang="en-US"/>
          </a:p>
        </p:txBody>
      </p:sp>
    </p:spTree>
    <p:extLst>
      <p:ext uri="{BB962C8B-B14F-4D97-AF65-F5344CB8AC3E}">
        <p14:creationId xmlns:p14="http://schemas.microsoft.com/office/powerpoint/2010/main" val="2588308949"/>
      </p:ext>
    </p:extLst>
  </p:cSld>
  <p:clrMap bg1="dk1" tx1="lt1" bg2="dk2" tx2="lt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 id="2147485483" r:id="rId11"/>
    <p:sldLayoutId id="2147485484" r:id="rId12"/>
    <p:sldLayoutId id="2147485485" r:id="rId13"/>
    <p:sldLayoutId id="2147485486" r:id="rId14"/>
    <p:sldLayoutId id="2147485487" r:id="rId15"/>
    <p:sldLayoutId id="2147485488" r:id="rId16"/>
    <p:sldLayoutId id="2147485489" r:id="rId17"/>
    <p:sldLayoutId id="2147485490" r:id="rId18"/>
    <p:sldLayoutId id="2147485491" r:id="rId19"/>
    <p:sldLayoutId id="2147485492" r:id="rId20"/>
    <p:sldLayoutId id="2147485493" r:id="rId21"/>
    <p:sldLayoutId id="2147485494" r:id="rId22"/>
    <p:sldLayoutId id="2147485495" r:id="rId23"/>
    <p:sldLayoutId id="2147485496" r:id="rId24"/>
    <p:sldLayoutId id="2147485497" r:id="rId25"/>
    <p:sldLayoutId id="2147485498" r:id="rId26"/>
    <p:sldLayoutId id="2147485499" r:id="rId27"/>
    <p:sldLayoutId id="2147485500" r:id="rId28"/>
    <p:sldLayoutId id="2147485501" r:id="rId29"/>
    <p:sldLayoutId id="2147485502" r:id="rId30"/>
    <p:sldLayoutId id="2147485503" r:id="rId31"/>
    <p:sldLayoutId id="2147485504" r:id="rId32"/>
    <p:sldLayoutId id="2147485505" r:id="rId33"/>
    <p:sldLayoutId id="2147485506" r:id="rId34"/>
    <p:sldLayoutId id="2147485507" r:id="rId35"/>
    <p:sldLayoutId id="2147485508" r:id="rId36"/>
    <p:sldLayoutId id="2147485509" r:id="rId37"/>
    <p:sldLayoutId id="2147485510" r:id="rId38"/>
    <p:sldLayoutId id="2147485511" r:id="rId39"/>
    <p:sldLayoutId id="2147485512" r:id="rId40"/>
    <p:sldLayoutId id="2147485513" r:id="rId41"/>
    <p:sldLayoutId id="2147485514" r:id="rId42"/>
    <p:sldLayoutId id="2147485515" r:id="rId43"/>
    <p:sldLayoutId id="2147485516" r:id="rId44"/>
    <p:sldLayoutId id="2147485517" r:id="rId45"/>
    <p:sldLayoutId id="2147485518" r:id="rId46"/>
    <p:sldLayoutId id="2147485519" r:id="rId47"/>
    <p:sldLayoutId id="2147485520" r:id="rId48"/>
    <p:sldLayoutId id="2147485521" r:id="rId49"/>
    <p:sldLayoutId id="2147485522" r:id="rId50"/>
    <p:sldLayoutId id="2147485523" r:id="rId51"/>
    <p:sldLayoutId id="2147485524" r:id="rId5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2"/>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CharacterPosition.pq" TargetMode="External"/><Relationship Id="rId13" Type="http://schemas.openxmlformats.org/officeDocument/2006/relationships/hyperlink" Target="https://www.sqlbi.com/training/" TargetMode="External"/><Relationship Id="rId18" Type="http://schemas.openxmlformats.org/officeDocument/2006/relationships/hyperlink" Target="https://aka.ms/pbiguidance" TargetMode="External"/><Relationship Id="rId3" Type="http://schemas.openxmlformats.org/officeDocument/2006/relationships/hyperlink" Target="https://aka.ms/pbiworkshops" TargetMode="External"/><Relationship Id="rId7" Type="http://schemas.openxmlformats.org/officeDocument/2006/relationships/hyperlink" Target="https://radacad.com/power-query-library-of-functions-shared-keyword" TargetMode="External"/><Relationship Id="rId12" Type="http://schemas.openxmlformats.org/officeDocument/2006/relationships/hyperlink" Target="https://www.microsoftpressstore.com/articles/article.aspx?p=2449192" TargetMode="External"/><Relationship Id="rId17" Type="http://schemas.openxmlformats.org/officeDocument/2006/relationships/hyperlink" Target="https://powerbi.microsoft.com/en-us/customer-showcase/" TargetMode="External"/><Relationship Id="rId2" Type="http://schemas.openxmlformats.org/officeDocument/2006/relationships/notesSlide" Target="../notesSlides/notesSlide1.xml"/><Relationship Id="rId16" Type="http://schemas.openxmlformats.org/officeDocument/2006/relationships/hyperlink" Target="https://ssbipolar.com/building-a-data-culture/" TargetMode="External"/><Relationship Id="rId1" Type="http://schemas.openxmlformats.org/officeDocument/2006/relationships/slideLayout" Target="../slideLayouts/slideLayout10.xml"/><Relationship Id="rId6" Type="http://schemas.openxmlformats.org/officeDocument/2006/relationships/hyperlink" Target="https://marketplace.visualstudio.com/items?itemName=PowerQuery.vscode-powerquery" TargetMode="External"/><Relationship Id="rId11" Type="http://schemas.openxmlformats.org/officeDocument/2006/relationships/hyperlink" Target="https://www.youtube.com/watch?v=s0j6d3UAw9U&amp;list=PLv2BtOtLblH3lwpQ5NBq6kD6fsVziO9sE" TargetMode="External"/><Relationship Id="rId5" Type="http://schemas.openxmlformats.org/officeDocument/2006/relationships/hyperlink" Target="https://docs.microsoft.com/en-us/power-query/installingsdk" TargetMode="External"/><Relationship Id="rId15" Type="http://schemas.openxmlformats.org/officeDocument/2006/relationships/hyperlink" Target="https://alluringbi.com/2020/05/05/themeable-backgrounds-for-power-bi/" TargetMode="External"/><Relationship Id="rId10" Type="http://schemas.openxmlformats.org/officeDocument/2006/relationships/hyperlink" Target="https://powerbi.tips/product/business-ops/" TargetMode="External"/><Relationship Id="rId4" Type="http://schemas.openxmlformats.org/officeDocument/2006/relationships/hyperlink" Target="https://docs.microsoft.com/power-bi/transform-model/dataflows/dataflows-premium-features" TargetMode="External"/><Relationship Id="rId9" Type="http://schemas.openxmlformats.org/officeDocument/2006/relationships/hyperlink" Target="https://github.com/itsnotaboutthecell/powerquerym/blob/master/SplitTextByDelimiter.pq" TargetMode="External"/><Relationship Id="rId14" Type="http://schemas.openxmlformats.org/officeDocument/2006/relationships/hyperlink" Target="https://docs.microsoft.com/users/heyrob/collections/o4dhk4z8xpr8q"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xml"/><Relationship Id="rId1" Type="http://schemas.openxmlformats.org/officeDocument/2006/relationships/slideLayout" Target="../slideLayouts/slideLayout501.xml"/><Relationship Id="rId4" Type="http://schemas.openxmlformats.org/officeDocument/2006/relationships/image" Target="../media/image130.gi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72.xml"/></Relationships>
</file>

<file path=ppt/slides/_rels/slide10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59.xml"/><Relationship Id="rId1" Type="http://schemas.openxmlformats.org/officeDocument/2006/relationships/slideLayout" Target="../slideLayouts/slideLayout71.xml"/></Relationships>
</file>

<file path=ppt/slides/_rels/slide102.xml.rels><?xml version="1.0" encoding="UTF-8" standalone="yes"?>
<Relationships xmlns="http://schemas.openxmlformats.org/package/2006/relationships"><Relationship Id="rId2" Type="http://schemas.openxmlformats.org/officeDocument/2006/relationships/hyperlink" Target="Aka.ms/SUIT" TargetMode="External"/><Relationship Id="rId1" Type="http://schemas.openxmlformats.org/officeDocument/2006/relationships/slideLayout" Target="../slideLayouts/slideLayout70.xml"/></Relationships>
</file>

<file path=ppt/slides/_rels/slide10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60.xml"/><Relationship Id="rId1" Type="http://schemas.openxmlformats.org/officeDocument/2006/relationships/slideLayout" Target="../slideLayouts/slideLayout72.xml"/><Relationship Id="rId4" Type="http://schemas.openxmlformats.org/officeDocument/2006/relationships/image" Target="../media/image283.png"/></Relationships>
</file>

<file path=ppt/slides/_rels/slide104.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72.xml"/></Relationships>
</file>

<file path=ppt/slides/_rels/slide1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499.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svg"/><Relationship Id="rId9" Type="http://schemas.openxmlformats.org/officeDocument/2006/relationships/image" Target="../media/image137.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oleObject" Target="../embeddings/oleObject1.bin"/><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image" Target="../media/image142.wmf"/><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notesSlide" Target="../notesSlides/notesSlide8.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3" Type="http://schemas.openxmlformats.org/officeDocument/2006/relationships/image" Target="../media/image144.svg"/><Relationship Id="rId7" Type="http://schemas.openxmlformats.org/officeDocument/2006/relationships/image" Target="../media/image148.svg"/><Relationship Id="rId2" Type="http://schemas.openxmlformats.org/officeDocument/2006/relationships/image" Target="../media/image143.png"/><Relationship Id="rId1" Type="http://schemas.openxmlformats.org/officeDocument/2006/relationships/slideLayout" Target="../slideLayouts/slideLayout62.xml"/><Relationship Id="rId6" Type="http://schemas.openxmlformats.org/officeDocument/2006/relationships/image" Target="../media/image147.png"/><Relationship Id="rId5" Type="http://schemas.openxmlformats.org/officeDocument/2006/relationships/image" Target="../media/image146.svg"/><Relationship Id="rId4" Type="http://schemas.openxmlformats.org/officeDocument/2006/relationships/image" Target="../media/image1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6" Type="http://schemas.openxmlformats.org/officeDocument/2006/relationships/tags" Target="../tags/tag116.xml"/><Relationship Id="rId21" Type="http://schemas.openxmlformats.org/officeDocument/2006/relationships/tags" Target="../tags/tag111.xml"/><Relationship Id="rId42" Type="http://schemas.openxmlformats.org/officeDocument/2006/relationships/tags" Target="../tags/tag132.xml"/><Relationship Id="rId47" Type="http://schemas.openxmlformats.org/officeDocument/2006/relationships/tags" Target="../tags/tag137.xml"/><Relationship Id="rId63" Type="http://schemas.openxmlformats.org/officeDocument/2006/relationships/tags" Target="../tags/tag153.xml"/><Relationship Id="rId68" Type="http://schemas.openxmlformats.org/officeDocument/2006/relationships/tags" Target="../tags/tag158.xml"/><Relationship Id="rId84" Type="http://schemas.openxmlformats.org/officeDocument/2006/relationships/tags" Target="../tags/tag174.xml"/><Relationship Id="rId89" Type="http://schemas.openxmlformats.org/officeDocument/2006/relationships/image" Target="../media/image149.png"/><Relationship Id="rId16" Type="http://schemas.openxmlformats.org/officeDocument/2006/relationships/tags" Target="../tags/tag106.xml"/><Relationship Id="rId11" Type="http://schemas.openxmlformats.org/officeDocument/2006/relationships/tags" Target="../tags/tag101.xml"/><Relationship Id="rId32" Type="http://schemas.openxmlformats.org/officeDocument/2006/relationships/tags" Target="../tags/tag122.xml"/><Relationship Id="rId37" Type="http://schemas.openxmlformats.org/officeDocument/2006/relationships/tags" Target="../tags/tag127.xml"/><Relationship Id="rId53" Type="http://schemas.openxmlformats.org/officeDocument/2006/relationships/tags" Target="../tags/tag143.xml"/><Relationship Id="rId58" Type="http://schemas.openxmlformats.org/officeDocument/2006/relationships/tags" Target="../tags/tag148.xml"/><Relationship Id="rId74" Type="http://schemas.openxmlformats.org/officeDocument/2006/relationships/tags" Target="../tags/tag164.xml"/><Relationship Id="rId79" Type="http://schemas.openxmlformats.org/officeDocument/2006/relationships/tags" Target="../tags/tag169.xml"/><Relationship Id="rId5" Type="http://schemas.openxmlformats.org/officeDocument/2006/relationships/tags" Target="../tags/tag95.xml"/><Relationship Id="rId90" Type="http://schemas.openxmlformats.org/officeDocument/2006/relationships/image" Target="../media/image150.svg"/><Relationship Id="rId14" Type="http://schemas.openxmlformats.org/officeDocument/2006/relationships/tags" Target="../tags/tag104.xml"/><Relationship Id="rId22" Type="http://schemas.openxmlformats.org/officeDocument/2006/relationships/tags" Target="../tags/tag112.xml"/><Relationship Id="rId27" Type="http://schemas.openxmlformats.org/officeDocument/2006/relationships/tags" Target="../tags/tag117.xml"/><Relationship Id="rId30" Type="http://schemas.openxmlformats.org/officeDocument/2006/relationships/tags" Target="../tags/tag120.xml"/><Relationship Id="rId35" Type="http://schemas.openxmlformats.org/officeDocument/2006/relationships/tags" Target="../tags/tag125.xml"/><Relationship Id="rId43" Type="http://schemas.openxmlformats.org/officeDocument/2006/relationships/tags" Target="../tags/tag133.xml"/><Relationship Id="rId48" Type="http://schemas.openxmlformats.org/officeDocument/2006/relationships/tags" Target="../tags/tag138.xml"/><Relationship Id="rId56" Type="http://schemas.openxmlformats.org/officeDocument/2006/relationships/tags" Target="../tags/tag146.xml"/><Relationship Id="rId64" Type="http://schemas.openxmlformats.org/officeDocument/2006/relationships/tags" Target="../tags/tag154.xml"/><Relationship Id="rId69" Type="http://schemas.openxmlformats.org/officeDocument/2006/relationships/tags" Target="../tags/tag159.xml"/><Relationship Id="rId77" Type="http://schemas.openxmlformats.org/officeDocument/2006/relationships/tags" Target="../tags/tag167.xml"/><Relationship Id="rId8" Type="http://schemas.openxmlformats.org/officeDocument/2006/relationships/tags" Target="../tags/tag98.xml"/><Relationship Id="rId51" Type="http://schemas.openxmlformats.org/officeDocument/2006/relationships/tags" Target="../tags/tag141.xml"/><Relationship Id="rId72" Type="http://schemas.openxmlformats.org/officeDocument/2006/relationships/tags" Target="../tags/tag162.xml"/><Relationship Id="rId80" Type="http://schemas.openxmlformats.org/officeDocument/2006/relationships/tags" Target="../tags/tag170.xml"/><Relationship Id="rId85" Type="http://schemas.openxmlformats.org/officeDocument/2006/relationships/tags" Target="../tags/tag175.xml"/><Relationship Id="rId3" Type="http://schemas.openxmlformats.org/officeDocument/2006/relationships/tags" Target="../tags/tag93.xml"/><Relationship Id="rId12" Type="http://schemas.openxmlformats.org/officeDocument/2006/relationships/tags" Target="../tags/tag102.xml"/><Relationship Id="rId17" Type="http://schemas.openxmlformats.org/officeDocument/2006/relationships/tags" Target="../tags/tag107.xml"/><Relationship Id="rId25" Type="http://schemas.openxmlformats.org/officeDocument/2006/relationships/tags" Target="../tags/tag115.xml"/><Relationship Id="rId33" Type="http://schemas.openxmlformats.org/officeDocument/2006/relationships/tags" Target="../tags/tag123.xml"/><Relationship Id="rId38" Type="http://schemas.openxmlformats.org/officeDocument/2006/relationships/tags" Target="../tags/tag128.xml"/><Relationship Id="rId46" Type="http://schemas.openxmlformats.org/officeDocument/2006/relationships/tags" Target="../tags/tag136.xml"/><Relationship Id="rId59" Type="http://schemas.openxmlformats.org/officeDocument/2006/relationships/tags" Target="../tags/tag149.xml"/><Relationship Id="rId67" Type="http://schemas.openxmlformats.org/officeDocument/2006/relationships/tags" Target="../tags/tag157.xml"/><Relationship Id="rId20" Type="http://schemas.openxmlformats.org/officeDocument/2006/relationships/tags" Target="../tags/tag110.xml"/><Relationship Id="rId41" Type="http://schemas.openxmlformats.org/officeDocument/2006/relationships/tags" Target="../tags/tag131.xml"/><Relationship Id="rId54" Type="http://schemas.openxmlformats.org/officeDocument/2006/relationships/tags" Target="../tags/tag144.xml"/><Relationship Id="rId62" Type="http://schemas.openxmlformats.org/officeDocument/2006/relationships/tags" Target="../tags/tag152.xml"/><Relationship Id="rId70" Type="http://schemas.openxmlformats.org/officeDocument/2006/relationships/tags" Target="../tags/tag160.xml"/><Relationship Id="rId75" Type="http://schemas.openxmlformats.org/officeDocument/2006/relationships/tags" Target="../tags/tag165.xml"/><Relationship Id="rId83" Type="http://schemas.openxmlformats.org/officeDocument/2006/relationships/tags" Target="../tags/tag173.xml"/><Relationship Id="rId88" Type="http://schemas.openxmlformats.org/officeDocument/2006/relationships/notesSlide" Target="../notesSlides/notesSlide10.xml"/><Relationship Id="rId1" Type="http://schemas.openxmlformats.org/officeDocument/2006/relationships/tags" Target="../tags/tag91.xml"/><Relationship Id="rId6" Type="http://schemas.openxmlformats.org/officeDocument/2006/relationships/tags" Target="../tags/tag96.xml"/><Relationship Id="rId15" Type="http://schemas.openxmlformats.org/officeDocument/2006/relationships/tags" Target="../tags/tag105.xml"/><Relationship Id="rId23" Type="http://schemas.openxmlformats.org/officeDocument/2006/relationships/tags" Target="../tags/tag113.xml"/><Relationship Id="rId28" Type="http://schemas.openxmlformats.org/officeDocument/2006/relationships/tags" Target="../tags/tag118.xml"/><Relationship Id="rId36" Type="http://schemas.openxmlformats.org/officeDocument/2006/relationships/tags" Target="../tags/tag126.xml"/><Relationship Id="rId49" Type="http://schemas.openxmlformats.org/officeDocument/2006/relationships/tags" Target="../tags/tag139.xml"/><Relationship Id="rId57" Type="http://schemas.openxmlformats.org/officeDocument/2006/relationships/tags" Target="../tags/tag147.xml"/><Relationship Id="rId10" Type="http://schemas.openxmlformats.org/officeDocument/2006/relationships/tags" Target="../tags/tag100.xml"/><Relationship Id="rId31" Type="http://schemas.openxmlformats.org/officeDocument/2006/relationships/tags" Target="../tags/tag121.xml"/><Relationship Id="rId44" Type="http://schemas.openxmlformats.org/officeDocument/2006/relationships/tags" Target="../tags/tag134.xml"/><Relationship Id="rId52" Type="http://schemas.openxmlformats.org/officeDocument/2006/relationships/tags" Target="../tags/tag142.xml"/><Relationship Id="rId60" Type="http://schemas.openxmlformats.org/officeDocument/2006/relationships/tags" Target="../tags/tag150.xml"/><Relationship Id="rId65" Type="http://schemas.openxmlformats.org/officeDocument/2006/relationships/tags" Target="../tags/tag155.xml"/><Relationship Id="rId73" Type="http://schemas.openxmlformats.org/officeDocument/2006/relationships/tags" Target="../tags/tag163.xml"/><Relationship Id="rId78" Type="http://schemas.openxmlformats.org/officeDocument/2006/relationships/tags" Target="../tags/tag168.xml"/><Relationship Id="rId81" Type="http://schemas.openxmlformats.org/officeDocument/2006/relationships/tags" Target="../tags/tag171.xml"/><Relationship Id="rId86" Type="http://schemas.openxmlformats.org/officeDocument/2006/relationships/tags" Target="../tags/tag176.xml"/><Relationship Id="rId4" Type="http://schemas.openxmlformats.org/officeDocument/2006/relationships/tags" Target="../tags/tag94.xml"/><Relationship Id="rId9" Type="http://schemas.openxmlformats.org/officeDocument/2006/relationships/tags" Target="../tags/tag99.xml"/><Relationship Id="rId13" Type="http://schemas.openxmlformats.org/officeDocument/2006/relationships/tags" Target="../tags/tag103.xml"/><Relationship Id="rId18" Type="http://schemas.openxmlformats.org/officeDocument/2006/relationships/tags" Target="../tags/tag108.xml"/><Relationship Id="rId39" Type="http://schemas.openxmlformats.org/officeDocument/2006/relationships/tags" Target="../tags/tag129.xml"/><Relationship Id="rId34" Type="http://schemas.openxmlformats.org/officeDocument/2006/relationships/tags" Target="../tags/tag124.xml"/><Relationship Id="rId50" Type="http://schemas.openxmlformats.org/officeDocument/2006/relationships/tags" Target="../tags/tag140.xml"/><Relationship Id="rId55" Type="http://schemas.openxmlformats.org/officeDocument/2006/relationships/tags" Target="../tags/tag145.xml"/><Relationship Id="rId76" Type="http://schemas.openxmlformats.org/officeDocument/2006/relationships/tags" Target="../tags/tag166.xml"/><Relationship Id="rId7" Type="http://schemas.openxmlformats.org/officeDocument/2006/relationships/tags" Target="../tags/tag97.xml"/><Relationship Id="rId71" Type="http://schemas.openxmlformats.org/officeDocument/2006/relationships/tags" Target="../tags/tag161.xml"/><Relationship Id="rId2" Type="http://schemas.openxmlformats.org/officeDocument/2006/relationships/tags" Target="../tags/tag92.xml"/><Relationship Id="rId29" Type="http://schemas.openxmlformats.org/officeDocument/2006/relationships/tags" Target="../tags/tag119.xml"/><Relationship Id="rId24" Type="http://schemas.openxmlformats.org/officeDocument/2006/relationships/tags" Target="../tags/tag114.xml"/><Relationship Id="rId40" Type="http://schemas.openxmlformats.org/officeDocument/2006/relationships/tags" Target="../tags/tag130.xml"/><Relationship Id="rId45" Type="http://schemas.openxmlformats.org/officeDocument/2006/relationships/tags" Target="../tags/tag135.xml"/><Relationship Id="rId66" Type="http://schemas.openxmlformats.org/officeDocument/2006/relationships/tags" Target="../tags/tag156.xml"/><Relationship Id="rId87" Type="http://schemas.openxmlformats.org/officeDocument/2006/relationships/slideLayout" Target="../slideLayouts/slideLayout9.xml"/><Relationship Id="rId61" Type="http://schemas.openxmlformats.org/officeDocument/2006/relationships/tags" Target="../tags/tag151.xml"/><Relationship Id="rId82" Type="http://schemas.openxmlformats.org/officeDocument/2006/relationships/tags" Target="../tags/tag172.xml"/><Relationship Id="rId19" Type="http://schemas.openxmlformats.org/officeDocument/2006/relationships/tags" Target="../tags/tag109.xml"/></Relationships>
</file>

<file path=ppt/slides/_rels/slide21.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18" Type="http://schemas.openxmlformats.org/officeDocument/2006/relationships/image" Target="../media/image166.svg"/><Relationship Id="rId3" Type="http://schemas.openxmlformats.org/officeDocument/2006/relationships/image" Target="../media/image151.png"/><Relationship Id="rId21" Type="http://schemas.openxmlformats.org/officeDocument/2006/relationships/image" Target="../media/image169.png"/><Relationship Id="rId7" Type="http://schemas.openxmlformats.org/officeDocument/2006/relationships/image" Target="../media/image155.png"/><Relationship Id="rId12" Type="http://schemas.openxmlformats.org/officeDocument/2006/relationships/image" Target="../media/image160.svg"/><Relationship Id="rId17" Type="http://schemas.openxmlformats.org/officeDocument/2006/relationships/image" Target="../media/image165.png"/><Relationship Id="rId2" Type="http://schemas.openxmlformats.org/officeDocument/2006/relationships/notesSlide" Target="../notesSlides/notesSlide11.xml"/><Relationship Id="rId16" Type="http://schemas.openxmlformats.org/officeDocument/2006/relationships/image" Target="../media/image164.svg"/><Relationship Id="rId20" Type="http://schemas.openxmlformats.org/officeDocument/2006/relationships/image" Target="../media/image168.svg"/><Relationship Id="rId1" Type="http://schemas.openxmlformats.org/officeDocument/2006/relationships/slideLayout" Target="../slideLayouts/slideLayout526.xml"/><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3.png"/><Relationship Id="rId10" Type="http://schemas.openxmlformats.org/officeDocument/2006/relationships/image" Target="../media/image158.svg"/><Relationship Id="rId19" Type="http://schemas.openxmlformats.org/officeDocument/2006/relationships/image" Target="../media/image167.png"/><Relationship Id="rId4" Type="http://schemas.openxmlformats.org/officeDocument/2006/relationships/image" Target="../media/image152.svg"/><Relationship Id="rId9" Type="http://schemas.openxmlformats.org/officeDocument/2006/relationships/image" Target="../media/image157.png"/><Relationship Id="rId14" Type="http://schemas.openxmlformats.org/officeDocument/2006/relationships/image" Target="../media/image162.svg"/><Relationship Id="rId22" Type="http://schemas.openxmlformats.org/officeDocument/2006/relationships/image" Target="../media/image170.svg"/></Relationships>
</file>

<file path=ppt/slides/_rels/slide22.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0.svg"/><Relationship Id="rId18" Type="http://schemas.openxmlformats.org/officeDocument/2006/relationships/image" Target="../media/image174.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71.svg"/><Relationship Id="rId17" Type="http://schemas.openxmlformats.org/officeDocument/2006/relationships/image" Target="../media/image173.svg"/><Relationship Id="rId2" Type="http://schemas.openxmlformats.org/officeDocument/2006/relationships/notesSlide" Target="../notesSlides/notesSlide12.xml"/><Relationship Id="rId16" Type="http://schemas.openxmlformats.org/officeDocument/2006/relationships/image" Target="../media/image172.png"/><Relationship Id="rId1" Type="http://schemas.openxmlformats.org/officeDocument/2006/relationships/slideLayout" Target="../slideLayouts/slideLayout526.xml"/><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8.svg"/><Relationship Id="rId10" Type="http://schemas.openxmlformats.org/officeDocument/2006/relationships/image" Target="../media/image158.svg"/><Relationship Id="rId4" Type="http://schemas.openxmlformats.org/officeDocument/2006/relationships/image" Target="../media/image152.svg"/><Relationship Id="rId9" Type="http://schemas.openxmlformats.org/officeDocument/2006/relationships/image" Target="../media/image157.png"/><Relationship Id="rId14" Type="http://schemas.openxmlformats.org/officeDocument/2006/relationships/image" Target="../media/image167.png"/></Relationships>
</file>

<file path=ppt/slides/_rels/slide2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526.xml"/></Relationships>
</file>

<file path=ppt/slides/_rels/slide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xml"/><Relationship Id="rId1" Type="http://schemas.openxmlformats.org/officeDocument/2006/relationships/slideLayout" Target="../slideLayouts/slideLayout672.xml"/><Relationship Id="rId4" Type="http://schemas.openxmlformats.org/officeDocument/2006/relationships/image" Target="../media/image177.svg"/></Relationships>
</file>

<file path=ppt/slides/_rels/slide2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82.svg"/><Relationship Id="rId3" Type="http://schemas.openxmlformats.org/officeDocument/2006/relationships/image" Target="../media/image178.png"/><Relationship Id="rId7" Type="http://schemas.openxmlformats.org/officeDocument/2006/relationships/image" Target="../media/image180.svg"/><Relationship Id="rId12"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62.xml"/><Relationship Id="rId6" Type="http://schemas.openxmlformats.org/officeDocument/2006/relationships/image" Target="../media/image179.png"/><Relationship Id="rId11" Type="http://schemas.openxmlformats.org/officeDocument/2006/relationships/image" Target="../media/image173.svg"/><Relationship Id="rId5" Type="http://schemas.openxmlformats.org/officeDocument/2006/relationships/image" Target="../media/image162.svg"/><Relationship Id="rId10" Type="http://schemas.openxmlformats.org/officeDocument/2006/relationships/image" Target="../media/image172.png"/><Relationship Id="rId4" Type="http://schemas.openxmlformats.org/officeDocument/2006/relationships/image" Target="../media/image161.png"/><Relationship Id="rId9" Type="http://schemas.openxmlformats.org/officeDocument/2006/relationships/image" Target="../media/image168.svg"/><Relationship Id="rId14" Type="http://schemas.openxmlformats.org/officeDocument/2006/relationships/image" Target="../media/image183.png"/></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7.xml"/><Relationship Id="rId1" Type="http://schemas.openxmlformats.org/officeDocument/2006/relationships/slideLayout" Target="../slideLayouts/slideLayout62.xml"/><Relationship Id="rId4" Type="http://schemas.openxmlformats.org/officeDocument/2006/relationships/image" Target="../media/image186.png"/></Relationships>
</file>

<file path=ppt/slides/_rels/slide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672.xml"/><Relationship Id="rId4" Type="http://schemas.openxmlformats.org/officeDocument/2006/relationships/image" Target="../media/image177.svg"/></Relationships>
</file>

<file path=ppt/slides/_rels/slide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21.emf"/></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7.png"/><Relationship Id="rId1" Type="http://schemas.openxmlformats.org/officeDocument/2006/relationships/slideLayout" Target="../slideLayouts/slideLayout62.xml"/><Relationship Id="rId4" Type="http://schemas.openxmlformats.org/officeDocument/2006/relationships/image" Target="../media/image188.jpeg"/></Relationships>
</file>

<file path=ppt/slides/_rels/slide3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6" Type="http://schemas.openxmlformats.org/officeDocument/2006/relationships/tags" Target="../tags/tag202.xml"/><Relationship Id="rId21" Type="http://schemas.openxmlformats.org/officeDocument/2006/relationships/tags" Target="../tags/tag197.xml"/><Relationship Id="rId42" Type="http://schemas.openxmlformats.org/officeDocument/2006/relationships/tags" Target="../tags/tag218.xml"/><Relationship Id="rId47" Type="http://schemas.openxmlformats.org/officeDocument/2006/relationships/tags" Target="../tags/tag223.xml"/><Relationship Id="rId63" Type="http://schemas.openxmlformats.org/officeDocument/2006/relationships/tags" Target="../tags/tag239.xml"/><Relationship Id="rId68" Type="http://schemas.openxmlformats.org/officeDocument/2006/relationships/tags" Target="../tags/tag244.xml"/><Relationship Id="rId84" Type="http://schemas.openxmlformats.org/officeDocument/2006/relationships/tags" Target="../tags/tag260.xml"/><Relationship Id="rId89" Type="http://schemas.openxmlformats.org/officeDocument/2006/relationships/tags" Target="../tags/tag265.xml"/><Relationship Id="rId16" Type="http://schemas.openxmlformats.org/officeDocument/2006/relationships/tags" Target="../tags/tag192.xml"/><Relationship Id="rId11" Type="http://schemas.openxmlformats.org/officeDocument/2006/relationships/tags" Target="../tags/tag187.xml"/><Relationship Id="rId32" Type="http://schemas.openxmlformats.org/officeDocument/2006/relationships/tags" Target="../tags/tag208.xml"/><Relationship Id="rId37" Type="http://schemas.openxmlformats.org/officeDocument/2006/relationships/tags" Target="../tags/tag213.xml"/><Relationship Id="rId53" Type="http://schemas.openxmlformats.org/officeDocument/2006/relationships/tags" Target="../tags/tag229.xml"/><Relationship Id="rId58" Type="http://schemas.openxmlformats.org/officeDocument/2006/relationships/tags" Target="../tags/tag234.xml"/><Relationship Id="rId74" Type="http://schemas.openxmlformats.org/officeDocument/2006/relationships/tags" Target="../tags/tag250.xml"/><Relationship Id="rId79" Type="http://schemas.openxmlformats.org/officeDocument/2006/relationships/tags" Target="../tags/tag255.xml"/><Relationship Id="rId5" Type="http://schemas.openxmlformats.org/officeDocument/2006/relationships/tags" Target="../tags/tag181.xml"/><Relationship Id="rId90" Type="http://schemas.openxmlformats.org/officeDocument/2006/relationships/slideLayout" Target="../slideLayouts/slideLayout9.xml"/><Relationship Id="rId22" Type="http://schemas.openxmlformats.org/officeDocument/2006/relationships/tags" Target="../tags/tag198.xml"/><Relationship Id="rId27" Type="http://schemas.openxmlformats.org/officeDocument/2006/relationships/tags" Target="../tags/tag203.xml"/><Relationship Id="rId43" Type="http://schemas.openxmlformats.org/officeDocument/2006/relationships/tags" Target="../tags/tag219.xml"/><Relationship Id="rId48" Type="http://schemas.openxmlformats.org/officeDocument/2006/relationships/tags" Target="../tags/tag224.xml"/><Relationship Id="rId64" Type="http://schemas.openxmlformats.org/officeDocument/2006/relationships/tags" Target="../tags/tag240.xml"/><Relationship Id="rId69" Type="http://schemas.openxmlformats.org/officeDocument/2006/relationships/tags" Target="../tags/tag245.xml"/><Relationship Id="rId8" Type="http://schemas.openxmlformats.org/officeDocument/2006/relationships/tags" Target="../tags/tag184.xml"/><Relationship Id="rId51" Type="http://schemas.openxmlformats.org/officeDocument/2006/relationships/tags" Target="../tags/tag227.xml"/><Relationship Id="rId72" Type="http://schemas.openxmlformats.org/officeDocument/2006/relationships/tags" Target="../tags/tag248.xml"/><Relationship Id="rId80" Type="http://schemas.openxmlformats.org/officeDocument/2006/relationships/tags" Target="../tags/tag256.xml"/><Relationship Id="rId85" Type="http://schemas.openxmlformats.org/officeDocument/2006/relationships/tags" Target="../tags/tag261.xml"/><Relationship Id="rId93" Type="http://schemas.openxmlformats.org/officeDocument/2006/relationships/image" Target="../media/image191.svg"/><Relationship Id="rId3" Type="http://schemas.openxmlformats.org/officeDocument/2006/relationships/tags" Target="../tags/tag179.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tags" Target="../tags/tag201.xml"/><Relationship Id="rId33" Type="http://schemas.openxmlformats.org/officeDocument/2006/relationships/tags" Target="../tags/tag209.xml"/><Relationship Id="rId38" Type="http://schemas.openxmlformats.org/officeDocument/2006/relationships/tags" Target="../tags/tag214.xml"/><Relationship Id="rId46" Type="http://schemas.openxmlformats.org/officeDocument/2006/relationships/tags" Target="../tags/tag222.xml"/><Relationship Id="rId59" Type="http://schemas.openxmlformats.org/officeDocument/2006/relationships/tags" Target="../tags/tag235.xml"/><Relationship Id="rId67" Type="http://schemas.openxmlformats.org/officeDocument/2006/relationships/tags" Target="../tags/tag243.xml"/><Relationship Id="rId20" Type="http://schemas.openxmlformats.org/officeDocument/2006/relationships/tags" Target="../tags/tag196.xml"/><Relationship Id="rId41" Type="http://schemas.openxmlformats.org/officeDocument/2006/relationships/tags" Target="../tags/tag217.xml"/><Relationship Id="rId54" Type="http://schemas.openxmlformats.org/officeDocument/2006/relationships/tags" Target="../tags/tag230.xml"/><Relationship Id="rId62" Type="http://schemas.openxmlformats.org/officeDocument/2006/relationships/tags" Target="../tags/tag238.xml"/><Relationship Id="rId70" Type="http://schemas.openxmlformats.org/officeDocument/2006/relationships/tags" Target="../tags/tag246.xml"/><Relationship Id="rId75" Type="http://schemas.openxmlformats.org/officeDocument/2006/relationships/tags" Target="../tags/tag251.xml"/><Relationship Id="rId83" Type="http://schemas.openxmlformats.org/officeDocument/2006/relationships/tags" Target="../tags/tag259.xml"/><Relationship Id="rId88" Type="http://schemas.openxmlformats.org/officeDocument/2006/relationships/tags" Target="../tags/tag264.xml"/><Relationship Id="rId91" Type="http://schemas.openxmlformats.org/officeDocument/2006/relationships/notesSlide" Target="../notesSlides/notesSlide20.xml"/><Relationship Id="rId1" Type="http://schemas.openxmlformats.org/officeDocument/2006/relationships/tags" Target="../tags/tag177.xml"/><Relationship Id="rId6" Type="http://schemas.openxmlformats.org/officeDocument/2006/relationships/tags" Target="../tags/tag182.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tags" Target="../tags/tag204.xml"/><Relationship Id="rId36" Type="http://schemas.openxmlformats.org/officeDocument/2006/relationships/tags" Target="../tags/tag212.xml"/><Relationship Id="rId49" Type="http://schemas.openxmlformats.org/officeDocument/2006/relationships/tags" Target="../tags/tag225.xml"/><Relationship Id="rId57" Type="http://schemas.openxmlformats.org/officeDocument/2006/relationships/tags" Target="../tags/tag233.xml"/><Relationship Id="rId10" Type="http://schemas.openxmlformats.org/officeDocument/2006/relationships/tags" Target="../tags/tag186.xml"/><Relationship Id="rId31" Type="http://schemas.openxmlformats.org/officeDocument/2006/relationships/tags" Target="../tags/tag207.xml"/><Relationship Id="rId44" Type="http://schemas.openxmlformats.org/officeDocument/2006/relationships/tags" Target="../tags/tag220.xml"/><Relationship Id="rId52" Type="http://schemas.openxmlformats.org/officeDocument/2006/relationships/tags" Target="../tags/tag228.xml"/><Relationship Id="rId60" Type="http://schemas.openxmlformats.org/officeDocument/2006/relationships/tags" Target="../tags/tag236.xml"/><Relationship Id="rId65" Type="http://schemas.openxmlformats.org/officeDocument/2006/relationships/tags" Target="../tags/tag241.xml"/><Relationship Id="rId73" Type="http://schemas.openxmlformats.org/officeDocument/2006/relationships/tags" Target="../tags/tag249.xml"/><Relationship Id="rId78" Type="http://schemas.openxmlformats.org/officeDocument/2006/relationships/tags" Target="../tags/tag254.xml"/><Relationship Id="rId81" Type="http://schemas.openxmlformats.org/officeDocument/2006/relationships/tags" Target="../tags/tag257.xml"/><Relationship Id="rId86" Type="http://schemas.openxmlformats.org/officeDocument/2006/relationships/tags" Target="../tags/tag262.xml"/><Relationship Id="rId4" Type="http://schemas.openxmlformats.org/officeDocument/2006/relationships/tags" Target="../tags/tag180.xml"/><Relationship Id="rId9" Type="http://schemas.openxmlformats.org/officeDocument/2006/relationships/tags" Target="../tags/tag185.xml"/><Relationship Id="rId13" Type="http://schemas.openxmlformats.org/officeDocument/2006/relationships/tags" Target="../tags/tag189.xml"/><Relationship Id="rId18" Type="http://schemas.openxmlformats.org/officeDocument/2006/relationships/tags" Target="../tags/tag194.xml"/><Relationship Id="rId39" Type="http://schemas.openxmlformats.org/officeDocument/2006/relationships/tags" Target="../tags/tag215.xml"/><Relationship Id="rId34" Type="http://schemas.openxmlformats.org/officeDocument/2006/relationships/tags" Target="../tags/tag210.xml"/><Relationship Id="rId50" Type="http://schemas.openxmlformats.org/officeDocument/2006/relationships/tags" Target="../tags/tag226.xml"/><Relationship Id="rId55" Type="http://schemas.openxmlformats.org/officeDocument/2006/relationships/tags" Target="../tags/tag231.xml"/><Relationship Id="rId76" Type="http://schemas.openxmlformats.org/officeDocument/2006/relationships/tags" Target="../tags/tag252.xml"/><Relationship Id="rId7" Type="http://schemas.openxmlformats.org/officeDocument/2006/relationships/tags" Target="../tags/tag183.xml"/><Relationship Id="rId71" Type="http://schemas.openxmlformats.org/officeDocument/2006/relationships/tags" Target="../tags/tag247.xml"/><Relationship Id="rId92" Type="http://schemas.openxmlformats.org/officeDocument/2006/relationships/image" Target="../media/image190.png"/><Relationship Id="rId2" Type="http://schemas.openxmlformats.org/officeDocument/2006/relationships/tags" Target="../tags/tag178.xml"/><Relationship Id="rId29" Type="http://schemas.openxmlformats.org/officeDocument/2006/relationships/tags" Target="../tags/tag205.xml"/><Relationship Id="rId24" Type="http://schemas.openxmlformats.org/officeDocument/2006/relationships/tags" Target="../tags/tag200.xml"/><Relationship Id="rId40" Type="http://schemas.openxmlformats.org/officeDocument/2006/relationships/tags" Target="../tags/tag216.xml"/><Relationship Id="rId45" Type="http://schemas.openxmlformats.org/officeDocument/2006/relationships/tags" Target="../tags/tag221.xml"/><Relationship Id="rId66" Type="http://schemas.openxmlformats.org/officeDocument/2006/relationships/tags" Target="../tags/tag242.xml"/><Relationship Id="rId87" Type="http://schemas.openxmlformats.org/officeDocument/2006/relationships/tags" Target="../tags/tag263.xml"/><Relationship Id="rId61" Type="http://schemas.openxmlformats.org/officeDocument/2006/relationships/tags" Target="../tags/tag237.xml"/><Relationship Id="rId82" Type="http://schemas.openxmlformats.org/officeDocument/2006/relationships/tags" Target="../tags/tag258.xml"/><Relationship Id="rId19" Type="http://schemas.openxmlformats.org/officeDocument/2006/relationships/tags" Target="../tags/tag195.xml"/><Relationship Id="rId14" Type="http://schemas.openxmlformats.org/officeDocument/2006/relationships/tags" Target="../tags/tag190.xml"/><Relationship Id="rId30" Type="http://schemas.openxmlformats.org/officeDocument/2006/relationships/tags" Target="../tags/tag206.xml"/><Relationship Id="rId35" Type="http://schemas.openxmlformats.org/officeDocument/2006/relationships/tags" Target="../tags/tag211.xml"/><Relationship Id="rId56" Type="http://schemas.openxmlformats.org/officeDocument/2006/relationships/tags" Target="../tags/tag232.xml"/><Relationship Id="rId77" Type="http://schemas.openxmlformats.org/officeDocument/2006/relationships/tags" Target="../tags/tag253.xml"/></Relationships>
</file>

<file path=ppt/slides/_rels/slide3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5.xml"/><Relationship Id="rId1" Type="http://schemas.openxmlformats.org/officeDocument/2006/relationships/slideLayout" Target="../slideLayouts/slideLayout622.xml"/><Relationship Id="rId4" Type="http://schemas.openxmlformats.org/officeDocument/2006/relationships/image" Target="../media/image194.png"/></Relationships>
</file>

<file path=ppt/slides/_rels/slide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4.xml"/><Relationship Id="rId1" Type="http://schemas.openxmlformats.org/officeDocument/2006/relationships/slideLayout" Target="../slideLayouts/slideLayout68.xml"/><Relationship Id="rId5" Type="http://schemas.openxmlformats.org/officeDocument/2006/relationships/image" Target="../media/image124.jpeg"/><Relationship Id="rId4" Type="http://schemas.openxmlformats.org/officeDocument/2006/relationships/image" Target="../media/image123.jpeg"/></Relationships>
</file>

<file path=ppt/slides/_rels/slide40.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624.xml"/></Relationships>
</file>

<file path=ppt/slides/_rels/slide41.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624.xml"/></Relationships>
</file>

<file path=ppt/slides/_rels/slide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672.xml"/><Relationship Id="rId4" Type="http://schemas.openxmlformats.org/officeDocument/2006/relationships/image" Target="../media/image177.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7.xml"/></Relationships>
</file>

<file path=ppt/slides/_rels/slide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svg"/></Relationships>
</file>

<file path=ppt/slides/_rels/slide5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3.xml"/><Relationship Id="rId1" Type="http://schemas.openxmlformats.org/officeDocument/2006/relationships/slideLayout" Target="../slideLayouts/slideLayout672.xml"/><Relationship Id="rId4" Type="http://schemas.openxmlformats.org/officeDocument/2006/relationships/image" Target="../media/image177.svg"/></Relationships>
</file>

<file path=ppt/slides/_rels/slide5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5.xml"/><Relationship Id="rId1" Type="http://schemas.openxmlformats.org/officeDocument/2006/relationships/slideLayout" Target="../slideLayouts/slideLayout672.xml"/><Relationship Id="rId4" Type="http://schemas.openxmlformats.org/officeDocument/2006/relationships/image" Target="../media/image177.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212.png"/><Relationship Id="rId18" Type="http://schemas.openxmlformats.org/officeDocument/2006/relationships/image" Target="../media/image217.svg"/><Relationship Id="rId3" Type="http://schemas.openxmlformats.org/officeDocument/2006/relationships/image" Target="../media/image198.png"/><Relationship Id="rId7" Type="http://schemas.openxmlformats.org/officeDocument/2006/relationships/image" Target="../media/image206.png"/><Relationship Id="rId12" Type="http://schemas.openxmlformats.org/officeDocument/2006/relationships/image" Target="../media/image211.svg"/><Relationship Id="rId17" Type="http://schemas.openxmlformats.org/officeDocument/2006/relationships/image" Target="../media/image216.png"/><Relationship Id="rId2" Type="http://schemas.openxmlformats.org/officeDocument/2006/relationships/notesSlide" Target="../notesSlides/notesSlide37.xml"/><Relationship Id="rId16" Type="http://schemas.openxmlformats.org/officeDocument/2006/relationships/image" Target="../media/image215.svg"/><Relationship Id="rId1" Type="http://schemas.openxmlformats.org/officeDocument/2006/relationships/slideLayout" Target="../slideLayouts/slideLayout9.xml"/><Relationship Id="rId6" Type="http://schemas.openxmlformats.org/officeDocument/2006/relationships/image" Target="../media/image205.svg"/><Relationship Id="rId11" Type="http://schemas.openxmlformats.org/officeDocument/2006/relationships/image" Target="../media/image210.png"/><Relationship Id="rId5" Type="http://schemas.openxmlformats.org/officeDocument/2006/relationships/image" Target="../media/image204.png"/><Relationship Id="rId15" Type="http://schemas.openxmlformats.org/officeDocument/2006/relationships/image" Target="../media/image214.png"/><Relationship Id="rId10" Type="http://schemas.openxmlformats.org/officeDocument/2006/relationships/image" Target="../media/image209.svg"/><Relationship Id="rId4" Type="http://schemas.openxmlformats.org/officeDocument/2006/relationships/image" Target="../media/image199.svg"/><Relationship Id="rId9" Type="http://schemas.openxmlformats.org/officeDocument/2006/relationships/image" Target="../media/image208.png"/><Relationship Id="rId14" Type="http://schemas.openxmlformats.org/officeDocument/2006/relationships/image" Target="../media/image213.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6" Type="http://schemas.openxmlformats.org/officeDocument/2006/relationships/tags" Target="../tags/tag291.xml"/><Relationship Id="rId21" Type="http://schemas.openxmlformats.org/officeDocument/2006/relationships/tags" Target="../tags/tag286.xml"/><Relationship Id="rId42" Type="http://schemas.openxmlformats.org/officeDocument/2006/relationships/tags" Target="../tags/tag307.xml"/><Relationship Id="rId47" Type="http://schemas.openxmlformats.org/officeDocument/2006/relationships/tags" Target="../tags/tag312.xml"/><Relationship Id="rId63" Type="http://schemas.openxmlformats.org/officeDocument/2006/relationships/tags" Target="../tags/tag328.xml"/><Relationship Id="rId68" Type="http://schemas.openxmlformats.org/officeDocument/2006/relationships/tags" Target="../tags/tag333.xml"/><Relationship Id="rId84" Type="http://schemas.openxmlformats.org/officeDocument/2006/relationships/tags" Target="../tags/tag349.xml"/><Relationship Id="rId89" Type="http://schemas.openxmlformats.org/officeDocument/2006/relationships/tags" Target="../tags/tag354.xml"/><Relationship Id="rId16" Type="http://schemas.openxmlformats.org/officeDocument/2006/relationships/tags" Target="../tags/tag281.xml"/><Relationship Id="rId11" Type="http://schemas.openxmlformats.org/officeDocument/2006/relationships/tags" Target="../tags/tag276.xml"/><Relationship Id="rId32" Type="http://schemas.openxmlformats.org/officeDocument/2006/relationships/tags" Target="../tags/tag297.xml"/><Relationship Id="rId37" Type="http://schemas.openxmlformats.org/officeDocument/2006/relationships/tags" Target="../tags/tag302.xml"/><Relationship Id="rId53" Type="http://schemas.openxmlformats.org/officeDocument/2006/relationships/tags" Target="../tags/tag318.xml"/><Relationship Id="rId58" Type="http://schemas.openxmlformats.org/officeDocument/2006/relationships/tags" Target="../tags/tag323.xml"/><Relationship Id="rId74" Type="http://schemas.openxmlformats.org/officeDocument/2006/relationships/tags" Target="../tags/tag339.xml"/><Relationship Id="rId79" Type="http://schemas.openxmlformats.org/officeDocument/2006/relationships/tags" Target="../tags/tag344.xml"/><Relationship Id="rId5" Type="http://schemas.openxmlformats.org/officeDocument/2006/relationships/tags" Target="../tags/tag270.xml"/><Relationship Id="rId90" Type="http://schemas.openxmlformats.org/officeDocument/2006/relationships/tags" Target="../tags/tag355.xml"/><Relationship Id="rId22" Type="http://schemas.openxmlformats.org/officeDocument/2006/relationships/tags" Target="../tags/tag287.xml"/><Relationship Id="rId27" Type="http://schemas.openxmlformats.org/officeDocument/2006/relationships/tags" Target="../tags/tag292.xml"/><Relationship Id="rId43" Type="http://schemas.openxmlformats.org/officeDocument/2006/relationships/tags" Target="../tags/tag308.xml"/><Relationship Id="rId48" Type="http://schemas.openxmlformats.org/officeDocument/2006/relationships/tags" Target="../tags/tag313.xml"/><Relationship Id="rId64" Type="http://schemas.openxmlformats.org/officeDocument/2006/relationships/tags" Target="../tags/tag329.xml"/><Relationship Id="rId69" Type="http://schemas.openxmlformats.org/officeDocument/2006/relationships/tags" Target="../tags/tag334.xml"/><Relationship Id="rId8" Type="http://schemas.openxmlformats.org/officeDocument/2006/relationships/tags" Target="../tags/tag273.xml"/><Relationship Id="rId51" Type="http://schemas.openxmlformats.org/officeDocument/2006/relationships/tags" Target="../tags/tag316.xml"/><Relationship Id="rId72" Type="http://schemas.openxmlformats.org/officeDocument/2006/relationships/tags" Target="../tags/tag337.xml"/><Relationship Id="rId80" Type="http://schemas.openxmlformats.org/officeDocument/2006/relationships/tags" Target="../tags/tag345.xml"/><Relationship Id="rId85" Type="http://schemas.openxmlformats.org/officeDocument/2006/relationships/tags" Target="../tags/tag350.xml"/><Relationship Id="rId93" Type="http://schemas.openxmlformats.org/officeDocument/2006/relationships/image" Target="../media/image219.png"/><Relationship Id="rId3" Type="http://schemas.openxmlformats.org/officeDocument/2006/relationships/tags" Target="../tags/tag268.xml"/><Relationship Id="rId12" Type="http://schemas.openxmlformats.org/officeDocument/2006/relationships/tags" Target="../tags/tag277.xml"/><Relationship Id="rId17" Type="http://schemas.openxmlformats.org/officeDocument/2006/relationships/tags" Target="../tags/tag282.xml"/><Relationship Id="rId25" Type="http://schemas.openxmlformats.org/officeDocument/2006/relationships/tags" Target="../tags/tag290.xml"/><Relationship Id="rId33" Type="http://schemas.openxmlformats.org/officeDocument/2006/relationships/tags" Target="../tags/tag298.xml"/><Relationship Id="rId38" Type="http://schemas.openxmlformats.org/officeDocument/2006/relationships/tags" Target="../tags/tag303.xml"/><Relationship Id="rId46" Type="http://schemas.openxmlformats.org/officeDocument/2006/relationships/tags" Target="../tags/tag311.xml"/><Relationship Id="rId59" Type="http://schemas.openxmlformats.org/officeDocument/2006/relationships/tags" Target="../tags/tag324.xml"/><Relationship Id="rId67" Type="http://schemas.openxmlformats.org/officeDocument/2006/relationships/tags" Target="../tags/tag332.xml"/><Relationship Id="rId20" Type="http://schemas.openxmlformats.org/officeDocument/2006/relationships/tags" Target="../tags/tag285.xml"/><Relationship Id="rId41" Type="http://schemas.openxmlformats.org/officeDocument/2006/relationships/tags" Target="../tags/tag306.xml"/><Relationship Id="rId54" Type="http://schemas.openxmlformats.org/officeDocument/2006/relationships/tags" Target="../tags/tag319.xml"/><Relationship Id="rId62" Type="http://schemas.openxmlformats.org/officeDocument/2006/relationships/tags" Target="../tags/tag327.xml"/><Relationship Id="rId70" Type="http://schemas.openxmlformats.org/officeDocument/2006/relationships/tags" Target="../tags/tag335.xml"/><Relationship Id="rId75" Type="http://schemas.openxmlformats.org/officeDocument/2006/relationships/tags" Target="../tags/tag340.xml"/><Relationship Id="rId83" Type="http://schemas.openxmlformats.org/officeDocument/2006/relationships/tags" Target="../tags/tag348.xml"/><Relationship Id="rId88" Type="http://schemas.openxmlformats.org/officeDocument/2006/relationships/tags" Target="../tags/tag353.xml"/><Relationship Id="rId91" Type="http://schemas.openxmlformats.org/officeDocument/2006/relationships/slideLayout" Target="../slideLayouts/slideLayout9.xml"/><Relationship Id="rId1" Type="http://schemas.openxmlformats.org/officeDocument/2006/relationships/tags" Target="../tags/tag266.xml"/><Relationship Id="rId6" Type="http://schemas.openxmlformats.org/officeDocument/2006/relationships/tags" Target="../tags/tag271.xml"/><Relationship Id="rId15" Type="http://schemas.openxmlformats.org/officeDocument/2006/relationships/tags" Target="../tags/tag280.xml"/><Relationship Id="rId23" Type="http://schemas.openxmlformats.org/officeDocument/2006/relationships/tags" Target="../tags/tag288.xml"/><Relationship Id="rId28" Type="http://schemas.openxmlformats.org/officeDocument/2006/relationships/tags" Target="../tags/tag293.xml"/><Relationship Id="rId36" Type="http://schemas.openxmlformats.org/officeDocument/2006/relationships/tags" Target="../tags/tag301.xml"/><Relationship Id="rId49" Type="http://schemas.openxmlformats.org/officeDocument/2006/relationships/tags" Target="../tags/tag314.xml"/><Relationship Id="rId57" Type="http://schemas.openxmlformats.org/officeDocument/2006/relationships/tags" Target="../tags/tag322.xml"/><Relationship Id="rId10" Type="http://schemas.openxmlformats.org/officeDocument/2006/relationships/tags" Target="../tags/tag275.xml"/><Relationship Id="rId31" Type="http://schemas.openxmlformats.org/officeDocument/2006/relationships/tags" Target="../tags/tag296.xml"/><Relationship Id="rId44" Type="http://schemas.openxmlformats.org/officeDocument/2006/relationships/tags" Target="../tags/tag309.xml"/><Relationship Id="rId52" Type="http://schemas.openxmlformats.org/officeDocument/2006/relationships/tags" Target="../tags/tag317.xml"/><Relationship Id="rId60" Type="http://schemas.openxmlformats.org/officeDocument/2006/relationships/tags" Target="../tags/tag325.xml"/><Relationship Id="rId65" Type="http://schemas.openxmlformats.org/officeDocument/2006/relationships/tags" Target="../tags/tag330.xml"/><Relationship Id="rId73" Type="http://schemas.openxmlformats.org/officeDocument/2006/relationships/tags" Target="../tags/tag338.xml"/><Relationship Id="rId78" Type="http://schemas.openxmlformats.org/officeDocument/2006/relationships/tags" Target="../tags/tag343.xml"/><Relationship Id="rId81" Type="http://schemas.openxmlformats.org/officeDocument/2006/relationships/tags" Target="../tags/tag346.xml"/><Relationship Id="rId86" Type="http://schemas.openxmlformats.org/officeDocument/2006/relationships/tags" Target="../tags/tag351.xml"/><Relationship Id="rId94" Type="http://schemas.openxmlformats.org/officeDocument/2006/relationships/image" Target="../media/image220.svg"/><Relationship Id="rId4" Type="http://schemas.openxmlformats.org/officeDocument/2006/relationships/tags" Target="../tags/tag269.xml"/><Relationship Id="rId9" Type="http://schemas.openxmlformats.org/officeDocument/2006/relationships/tags" Target="../tags/tag274.xml"/><Relationship Id="rId13" Type="http://schemas.openxmlformats.org/officeDocument/2006/relationships/tags" Target="../tags/tag278.xml"/><Relationship Id="rId18" Type="http://schemas.openxmlformats.org/officeDocument/2006/relationships/tags" Target="../tags/tag283.xml"/><Relationship Id="rId39" Type="http://schemas.openxmlformats.org/officeDocument/2006/relationships/tags" Target="../tags/tag304.xml"/><Relationship Id="rId34" Type="http://schemas.openxmlformats.org/officeDocument/2006/relationships/tags" Target="../tags/tag299.xml"/><Relationship Id="rId50" Type="http://schemas.openxmlformats.org/officeDocument/2006/relationships/tags" Target="../tags/tag315.xml"/><Relationship Id="rId55" Type="http://schemas.openxmlformats.org/officeDocument/2006/relationships/tags" Target="../tags/tag320.xml"/><Relationship Id="rId76" Type="http://schemas.openxmlformats.org/officeDocument/2006/relationships/tags" Target="../tags/tag341.xml"/><Relationship Id="rId7" Type="http://schemas.openxmlformats.org/officeDocument/2006/relationships/tags" Target="../tags/tag272.xml"/><Relationship Id="rId71" Type="http://schemas.openxmlformats.org/officeDocument/2006/relationships/tags" Target="../tags/tag336.xml"/><Relationship Id="rId92" Type="http://schemas.openxmlformats.org/officeDocument/2006/relationships/notesSlide" Target="../notesSlides/notesSlide39.xml"/><Relationship Id="rId2" Type="http://schemas.openxmlformats.org/officeDocument/2006/relationships/tags" Target="../tags/tag267.xml"/><Relationship Id="rId29" Type="http://schemas.openxmlformats.org/officeDocument/2006/relationships/tags" Target="../tags/tag294.xml"/><Relationship Id="rId24" Type="http://schemas.openxmlformats.org/officeDocument/2006/relationships/tags" Target="../tags/tag289.xml"/><Relationship Id="rId40" Type="http://schemas.openxmlformats.org/officeDocument/2006/relationships/tags" Target="../tags/tag305.xml"/><Relationship Id="rId45" Type="http://schemas.openxmlformats.org/officeDocument/2006/relationships/tags" Target="../tags/tag310.xml"/><Relationship Id="rId66" Type="http://schemas.openxmlformats.org/officeDocument/2006/relationships/tags" Target="../tags/tag331.xml"/><Relationship Id="rId87" Type="http://schemas.openxmlformats.org/officeDocument/2006/relationships/tags" Target="../tags/tag352.xml"/><Relationship Id="rId61" Type="http://schemas.openxmlformats.org/officeDocument/2006/relationships/tags" Target="../tags/tag326.xml"/><Relationship Id="rId82" Type="http://schemas.openxmlformats.org/officeDocument/2006/relationships/tags" Target="../tags/tag347.xml"/><Relationship Id="rId19" Type="http://schemas.openxmlformats.org/officeDocument/2006/relationships/tags" Target="../tags/tag284.xml"/><Relationship Id="rId14" Type="http://schemas.openxmlformats.org/officeDocument/2006/relationships/tags" Target="../tags/tag279.xml"/><Relationship Id="rId30" Type="http://schemas.openxmlformats.org/officeDocument/2006/relationships/tags" Target="../tags/tag295.xml"/><Relationship Id="rId35" Type="http://schemas.openxmlformats.org/officeDocument/2006/relationships/tags" Target="../tags/tag300.xml"/><Relationship Id="rId56" Type="http://schemas.openxmlformats.org/officeDocument/2006/relationships/tags" Target="../tags/tag321.xml"/><Relationship Id="rId77" Type="http://schemas.openxmlformats.org/officeDocument/2006/relationships/tags" Target="../tags/tag3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23.png"/></Relationships>
</file>

<file path=ppt/slides/_rels/slide6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25.png"/></Relationships>
</file>

<file path=ppt/slides/_rels/slide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8.xml"/><Relationship Id="rId4" Type="http://schemas.openxmlformats.org/officeDocument/2006/relationships/image" Target="../media/image1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svg"/><Relationship Id="rId18" Type="http://schemas.openxmlformats.org/officeDocument/2006/relationships/image" Target="../media/image250.png"/><Relationship Id="rId3" Type="http://schemas.openxmlformats.org/officeDocument/2006/relationships/image" Target="../media/image235.png"/><Relationship Id="rId21" Type="http://schemas.openxmlformats.org/officeDocument/2006/relationships/image" Target="../media/image253.sv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9.svg"/><Relationship Id="rId2" Type="http://schemas.openxmlformats.org/officeDocument/2006/relationships/image" Target="../media/image234.png"/><Relationship Id="rId16" Type="http://schemas.openxmlformats.org/officeDocument/2006/relationships/image" Target="../media/image248.png"/><Relationship Id="rId20" Type="http://schemas.openxmlformats.org/officeDocument/2006/relationships/image" Target="../media/image252.png"/><Relationship Id="rId1" Type="http://schemas.openxmlformats.org/officeDocument/2006/relationships/slideLayout" Target="../slideLayouts/slideLayout69.xml"/><Relationship Id="rId6" Type="http://schemas.openxmlformats.org/officeDocument/2006/relationships/image" Target="../media/image238.png"/><Relationship Id="rId11" Type="http://schemas.openxmlformats.org/officeDocument/2006/relationships/image" Target="../media/image243.svg"/><Relationship Id="rId5" Type="http://schemas.openxmlformats.org/officeDocument/2006/relationships/image" Target="../media/image237.png"/><Relationship Id="rId15" Type="http://schemas.openxmlformats.org/officeDocument/2006/relationships/image" Target="../media/image247.svg"/><Relationship Id="rId10" Type="http://schemas.openxmlformats.org/officeDocument/2006/relationships/image" Target="../media/image242.png"/><Relationship Id="rId19" Type="http://schemas.openxmlformats.org/officeDocument/2006/relationships/image" Target="../media/image251.sv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46.png"/></Relationships>
</file>

<file path=ppt/slides/_rels/slide77.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55.svg"/><Relationship Id="rId18" Type="http://schemas.openxmlformats.org/officeDocument/2006/relationships/image" Target="../media/image248.png"/><Relationship Id="rId3" Type="http://schemas.openxmlformats.org/officeDocument/2006/relationships/image" Target="../media/image254.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59.svg"/><Relationship Id="rId2" Type="http://schemas.openxmlformats.org/officeDocument/2006/relationships/notesSlide" Target="../notesSlides/notesSlide45.xml"/><Relationship Id="rId16" Type="http://schemas.openxmlformats.org/officeDocument/2006/relationships/image" Target="../media/image258.png"/><Relationship Id="rId1" Type="http://schemas.openxmlformats.org/officeDocument/2006/relationships/slideLayout" Target="../slideLayouts/slideLayout69.xml"/><Relationship Id="rId6" Type="http://schemas.openxmlformats.org/officeDocument/2006/relationships/image" Target="../media/image236.png"/><Relationship Id="rId11" Type="http://schemas.openxmlformats.org/officeDocument/2006/relationships/image" Target="../media/image240.png"/><Relationship Id="rId5" Type="http://schemas.openxmlformats.org/officeDocument/2006/relationships/image" Target="../media/image235.png"/><Relationship Id="rId15" Type="http://schemas.openxmlformats.org/officeDocument/2006/relationships/image" Target="../media/image257.svg"/><Relationship Id="rId10" Type="http://schemas.openxmlformats.org/officeDocument/2006/relationships/image" Target="../media/image239.png"/><Relationship Id="rId19" Type="http://schemas.openxmlformats.org/officeDocument/2006/relationships/image" Target="../media/image260.svg"/><Relationship Id="rId4" Type="http://schemas.openxmlformats.org/officeDocument/2006/relationships/image" Target="../media/image234.png"/><Relationship Id="rId9" Type="http://schemas.openxmlformats.org/officeDocument/2006/relationships/image" Target="../media/image238.png"/><Relationship Id="rId14" Type="http://schemas.openxmlformats.org/officeDocument/2006/relationships/image" Target="../media/image256.png"/></Relationships>
</file>

<file path=ppt/slides/_rels/slide78.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55.svg"/><Relationship Id="rId18" Type="http://schemas.openxmlformats.org/officeDocument/2006/relationships/image" Target="../media/image248.png"/><Relationship Id="rId3" Type="http://schemas.openxmlformats.org/officeDocument/2006/relationships/image" Target="../media/image261.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59.svg"/><Relationship Id="rId2" Type="http://schemas.openxmlformats.org/officeDocument/2006/relationships/notesSlide" Target="../notesSlides/notesSlide46.xml"/><Relationship Id="rId16" Type="http://schemas.openxmlformats.org/officeDocument/2006/relationships/image" Target="../media/image258.png"/><Relationship Id="rId1" Type="http://schemas.openxmlformats.org/officeDocument/2006/relationships/slideLayout" Target="../slideLayouts/slideLayout62.xml"/><Relationship Id="rId6" Type="http://schemas.openxmlformats.org/officeDocument/2006/relationships/image" Target="../media/image236.png"/><Relationship Id="rId11" Type="http://schemas.openxmlformats.org/officeDocument/2006/relationships/image" Target="../media/image240.png"/><Relationship Id="rId5" Type="http://schemas.openxmlformats.org/officeDocument/2006/relationships/image" Target="../media/image235.png"/><Relationship Id="rId15" Type="http://schemas.openxmlformats.org/officeDocument/2006/relationships/image" Target="../media/image257.svg"/><Relationship Id="rId10" Type="http://schemas.openxmlformats.org/officeDocument/2006/relationships/image" Target="../media/image239.png"/><Relationship Id="rId19" Type="http://schemas.openxmlformats.org/officeDocument/2006/relationships/image" Target="../media/image260.svg"/><Relationship Id="rId4" Type="http://schemas.openxmlformats.org/officeDocument/2006/relationships/image" Target="../media/image234.png"/><Relationship Id="rId9" Type="http://schemas.openxmlformats.org/officeDocument/2006/relationships/image" Target="../media/image238.png"/><Relationship Id="rId14" Type="http://schemas.openxmlformats.org/officeDocument/2006/relationships/image" Target="../media/image256.png"/></Relationships>
</file>

<file path=ppt/slides/_rels/slide79.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55.svg"/><Relationship Id="rId18" Type="http://schemas.openxmlformats.org/officeDocument/2006/relationships/image" Target="../media/image248.png"/><Relationship Id="rId3" Type="http://schemas.openxmlformats.org/officeDocument/2006/relationships/image" Target="../media/image262.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59.svg"/><Relationship Id="rId2" Type="http://schemas.openxmlformats.org/officeDocument/2006/relationships/notesSlide" Target="../notesSlides/notesSlide47.xml"/><Relationship Id="rId16" Type="http://schemas.openxmlformats.org/officeDocument/2006/relationships/image" Target="../media/image258.png"/><Relationship Id="rId1" Type="http://schemas.openxmlformats.org/officeDocument/2006/relationships/slideLayout" Target="../slideLayouts/slideLayout62.xml"/><Relationship Id="rId6" Type="http://schemas.openxmlformats.org/officeDocument/2006/relationships/image" Target="../media/image236.png"/><Relationship Id="rId11" Type="http://schemas.openxmlformats.org/officeDocument/2006/relationships/image" Target="../media/image240.png"/><Relationship Id="rId5" Type="http://schemas.openxmlformats.org/officeDocument/2006/relationships/image" Target="../media/image235.png"/><Relationship Id="rId15" Type="http://schemas.openxmlformats.org/officeDocument/2006/relationships/image" Target="../media/image257.svg"/><Relationship Id="rId10" Type="http://schemas.openxmlformats.org/officeDocument/2006/relationships/image" Target="../media/image239.png"/><Relationship Id="rId19" Type="http://schemas.openxmlformats.org/officeDocument/2006/relationships/image" Target="../media/image260.svg"/><Relationship Id="rId4" Type="http://schemas.openxmlformats.org/officeDocument/2006/relationships/image" Target="../media/image234.png"/><Relationship Id="rId9" Type="http://schemas.openxmlformats.org/officeDocument/2006/relationships/image" Target="../media/image238.png"/><Relationship Id="rId14" Type="http://schemas.openxmlformats.org/officeDocument/2006/relationships/image" Target="../media/image256.png"/></Relationships>
</file>

<file path=ppt/slides/_rels/slide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3.xml"/></Relationships>
</file>

<file path=ppt/slides/_rels/slide80.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37.png"/><Relationship Id="rId18" Type="http://schemas.openxmlformats.org/officeDocument/2006/relationships/image" Target="../media/image242.png"/><Relationship Id="rId3" Type="http://schemas.openxmlformats.org/officeDocument/2006/relationships/image" Target="../media/image263.png"/><Relationship Id="rId21" Type="http://schemas.openxmlformats.org/officeDocument/2006/relationships/image" Target="../media/image257.svg"/><Relationship Id="rId7" Type="http://schemas.openxmlformats.org/officeDocument/2006/relationships/image" Target="../media/image267.png"/><Relationship Id="rId12" Type="http://schemas.openxmlformats.org/officeDocument/2006/relationships/image" Target="../media/image236.png"/><Relationship Id="rId17" Type="http://schemas.openxmlformats.org/officeDocument/2006/relationships/image" Target="../media/image240.png"/><Relationship Id="rId25" Type="http://schemas.openxmlformats.org/officeDocument/2006/relationships/image" Target="../media/image260.svg"/><Relationship Id="rId2" Type="http://schemas.openxmlformats.org/officeDocument/2006/relationships/notesSlide" Target="../notesSlides/notesSlide48.xml"/><Relationship Id="rId16" Type="http://schemas.openxmlformats.org/officeDocument/2006/relationships/image" Target="../media/image239.png"/><Relationship Id="rId20" Type="http://schemas.openxmlformats.org/officeDocument/2006/relationships/image" Target="../media/image256.png"/><Relationship Id="rId1" Type="http://schemas.openxmlformats.org/officeDocument/2006/relationships/slideLayout" Target="../slideLayouts/slideLayout62.xml"/><Relationship Id="rId6" Type="http://schemas.openxmlformats.org/officeDocument/2006/relationships/image" Target="../media/image266.png"/><Relationship Id="rId11" Type="http://schemas.openxmlformats.org/officeDocument/2006/relationships/image" Target="../media/image235.png"/><Relationship Id="rId24" Type="http://schemas.openxmlformats.org/officeDocument/2006/relationships/image" Target="../media/image248.png"/><Relationship Id="rId5" Type="http://schemas.openxmlformats.org/officeDocument/2006/relationships/image" Target="../media/image265.png"/><Relationship Id="rId15" Type="http://schemas.openxmlformats.org/officeDocument/2006/relationships/image" Target="../media/image238.png"/><Relationship Id="rId23" Type="http://schemas.openxmlformats.org/officeDocument/2006/relationships/image" Target="../media/image259.svg"/><Relationship Id="rId10" Type="http://schemas.openxmlformats.org/officeDocument/2006/relationships/image" Target="../media/image234.png"/><Relationship Id="rId19" Type="http://schemas.openxmlformats.org/officeDocument/2006/relationships/image" Target="../media/image255.sv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41.png"/><Relationship Id="rId22" Type="http://schemas.openxmlformats.org/officeDocument/2006/relationships/image" Target="../media/image258.png"/></Relationships>
</file>

<file path=ppt/slides/_rels/slide81.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55.svg"/><Relationship Id="rId18" Type="http://schemas.openxmlformats.org/officeDocument/2006/relationships/image" Target="../media/image248.png"/><Relationship Id="rId3" Type="http://schemas.openxmlformats.org/officeDocument/2006/relationships/image" Target="../media/image270.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59.svg"/><Relationship Id="rId2" Type="http://schemas.openxmlformats.org/officeDocument/2006/relationships/notesSlide" Target="../notesSlides/notesSlide49.xml"/><Relationship Id="rId16" Type="http://schemas.openxmlformats.org/officeDocument/2006/relationships/image" Target="../media/image258.png"/><Relationship Id="rId1" Type="http://schemas.openxmlformats.org/officeDocument/2006/relationships/slideLayout" Target="../slideLayouts/slideLayout62.xml"/><Relationship Id="rId6" Type="http://schemas.openxmlformats.org/officeDocument/2006/relationships/image" Target="../media/image236.png"/><Relationship Id="rId11" Type="http://schemas.openxmlformats.org/officeDocument/2006/relationships/image" Target="../media/image240.png"/><Relationship Id="rId5" Type="http://schemas.openxmlformats.org/officeDocument/2006/relationships/image" Target="../media/image235.png"/><Relationship Id="rId15" Type="http://schemas.openxmlformats.org/officeDocument/2006/relationships/image" Target="../media/image257.svg"/><Relationship Id="rId10" Type="http://schemas.openxmlformats.org/officeDocument/2006/relationships/image" Target="../media/image239.png"/><Relationship Id="rId19" Type="http://schemas.openxmlformats.org/officeDocument/2006/relationships/image" Target="../media/image260.svg"/><Relationship Id="rId4" Type="http://schemas.openxmlformats.org/officeDocument/2006/relationships/image" Target="../media/image234.png"/><Relationship Id="rId9" Type="http://schemas.openxmlformats.org/officeDocument/2006/relationships/image" Target="../media/image238.png"/><Relationship Id="rId14" Type="http://schemas.openxmlformats.org/officeDocument/2006/relationships/image" Target="../media/image256.png"/></Relationships>
</file>

<file path=ppt/slides/_rels/slide82.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18" Type="http://schemas.openxmlformats.org/officeDocument/2006/relationships/image" Target="../media/image259.svg"/><Relationship Id="rId3" Type="http://schemas.openxmlformats.org/officeDocument/2006/relationships/image" Target="../media/image271.png"/><Relationship Id="rId7" Type="http://schemas.openxmlformats.org/officeDocument/2006/relationships/image" Target="../media/image236.png"/><Relationship Id="rId12" Type="http://schemas.openxmlformats.org/officeDocument/2006/relationships/image" Target="../media/image240.png"/><Relationship Id="rId17" Type="http://schemas.openxmlformats.org/officeDocument/2006/relationships/image" Target="../media/image258.png"/><Relationship Id="rId2" Type="http://schemas.openxmlformats.org/officeDocument/2006/relationships/notesSlide" Target="../notesSlides/notesSlide50.xml"/><Relationship Id="rId16" Type="http://schemas.openxmlformats.org/officeDocument/2006/relationships/image" Target="../media/image257.svg"/><Relationship Id="rId20" Type="http://schemas.openxmlformats.org/officeDocument/2006/relationships/image" Target="../media/image260.svg"/><Relationship Id="rId1" Type="http://schemas.openxmlformats.org/officeDocument/2006/relationships/slideLayout" Target="../slideLayouts/slideLayout62.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56.png"/><Relationship Id="rId10" Type="http://schemas.openxmlformats.org/officeDocument/2006/relationships/image" Target="../media/image238.png"/><Relationship Id="rId19" Type="http://schemas.openxmlformats.org/officeDocument/2006/relationships/image" Target="../media/image248.png"/><Relationship Id="rId4" Type="http://schemas.openxmlformats.org/officeDocument/2006/relationships/image" Target="../media/image272.png"/><Relationship Id="rId9" Type="http://schemas.openxmlformats.org/officeDocument/2006/relationships/image" Target="../media/image241.png"/><Relationship Id="rId14" Type="http://schemas.openxmlformats.org/officeDocument/2006/relationships/image" Target="../media/image255.svg"/></Relationships>
</file>

<file path=ppt/slides/_rels/slide8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55.svg"/><Relationship Id="rId18" Type="http://schemas.openxmlformats.org/officeDocument/2006/relationships/image" Target="../media/image248.png"/><Relationship Id="rId3" Type="http://schemas.openxmlformats.org/officeDocument/2006/relationships/image" Target="../media/image273.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59.svg"/><Relationship Id="rId2" Type="http://schemas.openxmlformats.org/officeDocument/2006/relationships/notesSlide" Target="../notesSlides/notesSlide51.xml"/><Relationship Id="rId16" Type="http://schemas.openxmlformats.org/officeDocument/2006/relationships/image" Target="../media/image258.png"/><Relationship Id="rId1" Type="http://schemas.openxmlformats.org/officeDocument/2006/relationships/slideLayout" Target="../slideLayouts/slideLayout62.xml"/><Relationship Id="rId6" Type="http://schemas.openxmlformats.org/officeDocument/2006/relationships/image" Target="../media/image236.png"/><Relationship Id="rId11" Type="http://schemas.openxmlformats.org/officeDocument/2006/relationships/image" Target="../media/image240.png"/><Relationship Id="rId5" Type="http://schemas.openxmlformats.org/officeDocument/2006/relationships/image" Target="../media/image235.png"/><Relationship Id="rId15" Type="http://schemas.openxmlformats.org/officeDocument/2006/relationships/image" Target="../media/image257.svg"/><Relationship Id="rId10" Type="http://schemas.openxmlformats.org/officeDocument/2006/relationships/image" Target="../media/image239.png"/><Relationship Id="rId19" Type="http://schemas.openxmlformats.org/officeDocument/2006/relationships/image" Target="../media/image260.svg"/><Relationship Id="rId4" Type="http://schemas.openxmlformats.org/officeDocument/2006/relationships/image" Target="../media/image234.png"/><Relationship Id="rId9" Type="http://schemas.openxmlformats.org/officeDocument/2006/relationships/image" Target="../media/image238.png"/><Relationship Id="rId14" Type="http://schemas.openxmlformats.org/officeDocument/2006/relationships/image" Target="../media/image256.png"/></Relationships>
</file>

<file path=ppt/slides/_rels/slide84.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55.svg"/><Relationship Id="rId18" Type="http://schemas.openxmlformats.org/officeDocument/2006/relationships/image" Target="../media/image248.png"/><Relationship Id="rId3" Type="http://schemas.openxmlformats.org/officeDocument/2006/relationships/image" Target="../media/image274.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59.svg"/><Relationship Id="rId2" Type="http://schemas.openxmlformats.org/officeDocument/2006/relationships/notesSlide" Target="../notesSlides/notesSlide52.xml"/><Relationship Id="rId16" Type="http://schemas.openxmlformats.org/officeDocument/2006/relationships/image" Target="../media/image258.png"/><Relationship Id="rId1" Type="http://schemas.openxmlformats.org/officeDocument/2006/relationships/slideLayout" Target="../slideLayouts/slideLayout62.xml"/><Relationship Id="rId6" Type="http://schemas.openxmlformats.org/officeDocument/2006/relationships/image" Target="../media/image236.png"/><Relationship Id="rId11" Type="http://schemas.openxmlformats.org/officeDocument/2006/relationships/image" Target="../media/image240.png"/><Relationship Id="rId5" Type="http://schemas.openxmlformats.org/officeDocument/2006/relationships/image" Target="../media/image235.png"/><Relationship Id="rId15" Type="http://schemas.openxmlformats.org/officeDocument/2006/relationships/image" Target="../media/image257.svg"/><Relationship Id="rId10" Type="http://schemas.openxmlformats.org/officeDocument/2006/relationships/image" Target="../media/image239.png"/><Relationship Id="rId19" Type="http://schemas.openxmlformats.org/officeDocument/2006/relationships/image" Target="../media/image260.svg"/><Relationship Id="rId4" Type="http://schemas.openxmlformats.org/officeDocument/2006/relationships/image" Target="../media/image234.png"/><Relationship Id="rId9" Type="http://schemas.openxmlformats.org/officeDocument/2006/relationships/image" Target="../media/image238.png"/><Relationship Id="rId14" Type="http://schemas.openxmlformats.org/officeDocument/2006/relationships/image" Target="../media/image256.png"/></Relationships>
</file>

<file path=ppt/slides/_rels/slide85.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55.svg"/><Relationship Id="rId18" Type="http://schemas.openxmlformats.org/officeDocument/2006/relationships/image" Target="../media/image248.png"/><Relationship Id="rId3" Type="http://schemas.openxmlformats.org/officeDocument/2006/relationships/image" Target="../media/image274.png"/><Relationship Id="rId21" Type="http://schemas.openxmlformats.org/officeDocument/2006/relationships/image" Target="../media/image276.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59.svg"/><Relationship Id="rId2" Type="http://schemas.openxmlformats.org/officeDocument/2006/relationships/notesSlide" Target="../notesSlides/notesSlide53.xml"/><Relationship Id="rId16" Type="http://schemas.openxmlformats.org/officeDocument/2006/relationships/image" Target="../media/image258.png"/><Relationship Id="rId20" Type="http://schemas.openxmlformats.org/officeDocument/2006/relationships/image" Target="../media/image275.png"/><Relationship Id="rId1" Type="http://schemas.openxmlformats.org/officeDocument/2006/relationships/slideLayout" Target="../slideLayouts/slideLayout62.xml"/><Relationship Id="rId6" Type="http://schemas.openxmlformats.org/officeDocument/2006/relationships/image" Target="../media/image236.png"/><Relationship Id="rId11" Type="http://schemas.openxmlformats.org/officeDocument/2006/relationships/image" Target="../media/image240.png"/><Relationship Id="rId5" Type="http://schemas.openxmlformats.org/officeDocument/2006/relationships/image" Target="../media/image235.png"/><Relationship Id="rId15" Type="http://schemas.openxmlformats.org/officeDocument/2006/relationships/image" Target="../media/image257.svg"/><Relationship Id="rId10" Type="http://schemas.openxmlformats.org/officeDocument/2006/relationships/image" Target="../media/image239.png"/><Relationship Id="rId19" Type="http://schemas.openxmlformats.org/officeDocument/2006/relationships/image" Target="../media/image260.svg"/><Relationship Id="rId4" Type="http://schemas.openxmlformats.org/officeDocument/2006/relationships/image" Target="../media/image234.png"/><Relationship Id="rId9" Type="http://schemas.openxmlformats.org/officeDocument/2006/relationships/image" Target="../media/image238.png"/><Relationship Id="rId14" Type="http://schemas.openxmlformats.org/officeDocument/2006/relationships/image" Target="../media/image256.png"/></Relationships>
</file>

<file path=ppt/slides/_rels/slide86.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55.svg"/><Relationship Id="rId18" Type="http://schemas.openxmlformats.org/officeDocument/2006/relationships/image" Target="../media/image248.png"/><Relationship Id="rId3" Type="http://schemas.openxmlformats.org/officeDocument/2006/relationships/image" Target="../media/image274.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59.svg"/><Relationship Id="rId2" Type="http://schemas.openxmlformats.org/officeDocument/2006/relationships/notesSlide" Target="../notesSlides/notesSlide54.xml"/><Relationship Id="rId16" Type="http://schemas.openxmlformats.org/officeDocument/2006/relationships/image" Target="../media/image258.png"/><Relationship Id="rId1" Type="http://schemas.openxmlformats.org/officeDocument/2006/relationships/slideLayout" Target="../slideLayouts/slideLayout62.xml"/><Relationship Id="rId6" Type="http://schemas.openxmlformats.org/officeDocument/2006/relationships/image" Target="../media/image236.png"/><Relationship Id="rId11" Type="http://schemas.openxmlformats.org/officeDocument/2006/relationships/image" Target="../media/image240.png"/><Relationship Id="rId5" Type="http://schemas.openxmlformats.org/officeDocument/2006/relationships/image" Target="../media/image235.png"/><Relationship Id="rId15" Type="http://schemas.openxmlformats.org/officeDocument/2006/relationships/image" Target="../media/image257.svg"/><Relationship Id="rId10" Type="http://schemas.openxmlformats.org/officeDocument/2006/relationships/image" Target="../media/image239.png"/><Relationship Id="rId19" Type="http://schemas.openxmlformats.org/officeDocument/2006/relationships/image" Target="../media/image260.svg"/><Relationship Id="rId4" Type="http://schemas.openxmlformats.org/officeDocument/2006/relationships/image" Target="../media/image234.png"/><Relationship Id="rId9" Type="http://schemas.openxmlformats.org/officeDocument/2006/relationships/image" Target="../media/image238.png"/><Relationship Id="rId14" Type="http://schemas.openxmlformats.org/officeDocument/2006/relationships/image" Target="../media/image256.png"/></Relationships>
</file>

<file path=ppt/slides/_rels/slide87.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55.xml"/><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56.xml"/><Relationship Id="rId1" Type="http://schemas.openxmlformats.org/officeDocument/2006/relationships/slideLayout" Target="../slideLayouts/slideLayout62.xml"/><Relationship Id="rId5" Type="http://schemas.openxmlformats.org/officeDocument/2006/relationships/image" Target="../media/image276.png"/><Relationship Id="rId4" Type="http://schemas.openxmlformats.org/officeDocument/2006/relationships/image" Target="../media/image2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7.xml"/><Relationship Id="rId1" Type="http://schemas.openxmlformats.org/officeDocument/2006/relationships/slideLayout" Target="../slideLayouts/slideLayout672.xml"/><Relationship Id="rId4" Type="http://schemas.openxmlformats.org/officeDocument/2006/relationships/image" Target="../media/image177.svg"/></Relationships>
</file>

<file path=ppt/slides/_rels/slide98.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a:t>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4924425"/>
          </a:xfrm>
          <a:prstGeom prst="rect">
            <a:avLst/>
          </a:prstGeom>
          <a:noFill/>
        </p:spPr>
        <p:txBody>
          <a:bodyPr wrap="square" lIns="0" tIns="0" rIns="0" bIns="0" rtlCol="0">
            <a:spAutoFit/>
          </a:bodyPr>
          <a:lstStyle/>
          <a:p>
            <a:pPr algn="l"/>
            <a:r>
              <a:rPr lang="en-US" sz="2000">
                <a:hlinkClick r:id="rId3"/>
              </a:rPr>
              <a:t>GitHub (Day After Dashboard in a Day) </a:t>
            </a:r>
            <a:endParaRPr lang="en-US" sz="2000"/>
          </a:p>
          <a:p>
            <a:pPr algn="l"/>
            <a:r>
              <a:rPr lang="en-US" sz="2000">
                <a:hlinkClick r:id="rId4"/>
              </a:rPr>
              <a:t>Premium features of dataflows</a:t>
            </a:r>
            <a:endParaRPr lang="en-US" sz="2000"/>
          </a:p>
          <a:p>
            <a:pPr algn="l"/>
            <a:r>
              <a:rPr lang="en-US" sz="2000">
                <a:hlinkClick r:id="rId5"/>
              </a:rPr>
              <a:t>Power Query SDK </a:t>
            </a:r>
            <a:r>
              <a:rPr lang="en-US" sz="2000"/>
              <a:t>for Visual Studio</a:t>
            </a:r>
          </a:p>
          <a:p>
            <a:pPr algn="l"/>
            <a:r>
              <a:rPr lang="en-US" sz="2000">
                <a:hlinkClick r:id="rId6"/>
              </a:rPr>
              <a:t>Power Query M / VS Code </a:t>
            </a:r>
            <a:endParaRPr lang="en-US" sz="2000"/>
          </a:p>
          <a:p>
            <a:pPr algn="l"/>
            <a:r>
              <a:rPr lang="en-US" sz="2000">
                <a:hlinkClick r:id="rId7"/>
              </a:rPr>
              <a:t>#shared keyword for all Power Query functions</a:t>
            </a:r>
            <a:endParaRPr lang="en-US" sz="2000"/>
          </a:p>
          <a:p>
            <a:pPr algn="l"/>
            <a:r>
              <a:rPr lang="en-US" sz="2000">
                <a:hlinkClick r:id="rId8"/>
              </a:rPr>
              <a:t>Column </a:t>
            </a:r>
            <a:r>
              <a:rPr lang="en-US" sz="2000" err="1">
                <a:hlinkClick r:id="rId8"/>
              </a:rPr>
              <a:t>Renamer</a:t>
            </a:r>
            <a:r>
              <a:rPr lang="en-US" sz="2000">
                <a:hlinkClick r:id="rId8"/>
              </a:rPr>
              <a:t> Custom Function</a:t>
            </a:r>
            <a:r>
              <a:rPr lang="en-US" sz="2000"/>
              <a:t> (Pascal Case)</a:t>
            </a:r>
          </a:p>
          <a:p>
            <a:pPr algn="l"/>
            <a:r>
              <a:rPr lang="en-US" sz="2000">
                <a:hlinkClick r:id="rId9"/>
              </a:rPr>
              <a:t>Column </a:t>
            </a:r>
            <a:r>
              <a:rPr lang="en-US" sz="2000" err="1">
                <a:hlinkClick r:id="rId9"/>
              </a:rPr>
              <a:t>Renamer</a:t>
            </a:r>
            <a:r>
              <a:rPr lang="en-US" sz="2000">
                <a:hlinkClick r:id="rId9"/>
              </a:rPr>
              <a:t> Custom Function </a:t>
            </a:r>
            <a:r>
              <a:rPr lang="en-US" sz="2000"/>
              <a:t>(Underscore)</a:t>
            </a:r>
          </a:p>
          <a:p>
            <a:pPr algn="l"/>
            <a:r>
              <a:rPr lang="en-US" sz="2000">
                <a:hlinkClick r:id="rId10"/>
              </a:rPr>
              <a:t>PowerBI.tips Business Ops </a:t>
            </a:r>
            <a:r>
              <a:rPr lang="en-US" sz="2000"/>
              <a:t>(a community collection of External Tools)</a:t>
            </a:r>
          </a:p>
          <a:p>
            <a:pPr algn="l"/>
            <a:r>
              <a:rPr lang="en-US" sz="2000">
                <a:hlinkClick r:id="rId11"/>
              </a:rPr>
              <a:t>Everything you wanted to know about Incremental Refresh in Power BI</a:t>
            </a:r>
            <a:endParaRPr lang="en-US" sz="2000"/>
          </a:p>
          <a:p>
            <a:pPr algn="l"/>
            <a:r>
              <a:rPr lang="en-US" sz="2000">
                <a:hlinkClick r:id="rId12"/>
              </a:rPr>
              <a:t>The </a:t>
            </a:r>
            <a:r>
              <a:rPr lang="en-US" sz="2000" err="1">
                <a:hlinkClick r:id="rId12"/>
              </a:rPr>
              <a:t>VertiPaq</a:t>
            </a:r>
            <a:r>
              <a:rPr lang="en-US" sz="2000">
                <a:hlinkClick r:id="rId12"/>
              </a:rPr>
              <a:t> Engine in DAX</a:t>
            </a:r>
            <a:endParaRPr lang="en-US" sz="2000"/>
          </a:p>
          <a:p>
            <a:pPr algn="l"/>
            <a:r>
              <a:rPr lang="en-US" sz="2000">
                <a:hlinkClick r:id="rId13"/>
              </a:rPr>
              <a:t>SQLBI Training</a:t>
            </a:r>
            <a:endParaRPr lang="en-US" sz="2000"/>
          </a:p>
          <a:p>
            <a:pPr algn="l"/>
            <a:r>
              <a:rPr lang="en-US" sz="2000">
                <a:hlinkClick r:id="rId14"/>
              </a:rPr>
              <a:t>Design effective reports in Power BI </a:t>
            </a:r>
            <a:endParaRPr lang="en-US" sz="2000"/>
          </a:p>
          <a:p>
            <a:pPr algn="l"/>
            <a:r>
              <a:rPr lang="en-US" sz="2000">
                <a:hlinkClick r:id="rId15"/>
              </a:rPr>
              <a:t>Themeable backgrounds for Power BI </a:t>
            </a:r>
            <a:r>
              <a:rPr lang="en-US" sz="2000"/>
              <a:t>(PowerPoint)</a:t>
            </a:r>
          </a:p>
          <a:p>
            <a:pPr algn="l"/>
            <a:r>
              <a:rPr lang="en-US" sz="2000">
                <a:hlinkClick r:id="rId16"/>
              </a:rPr>
              <a:t>Building a Data Culture</a:t>
            </a:r>
            <a:endParaRPr lang="en-US" sz="2000"/>
          </a:p>
          <a:p>
            <a:pPr algn="l"/>
            <a:r>
              <a:rPr lang="en-US" sz="2000">
                <a:hlinkClick r:id="rId17"/>
              </a:rPr>
              <a:t>Customer Success Stories</a:t>
            </a:r>
            <a:endParaRPr lang="en-US" sz="2000"/>
          </a:p>
          <a:p>
            <a:pPr algn="l"/>
            <a:r>
              <a:rPr lang="en-US" sz="2000">
                <a:hlinkClick r:id="rId18"/>
              </a:rPr>
              <a:t>Power BI guidance</a:t>
            </a:r>
            <a:endParaRPr lang="en-US" sz="2000"/>
          </a:p>
        </p:txBody>
      </p:sp>
    </p:spTree>
    <p:extLst>
      <p:ext uri="{BB962C8B-B14F-4D97-AF65-F5344CB8AC3E}">
        <p14:creationId xmlns:p14="http://schemas.microsoft.com/office/powerpoint/2010/main" val="2580878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 Ribbons are flowing from the bottom to the top of the page">
            <a:extLst>
              <a:ext uri="{FF2B5EF4-FFF2-40B4-BE49-F238E27FC236}">
                <a16:creationId xmlns:a16="http://schemas.microsoft.com/office/drawing/2014/main" id="{E5FEC973-9976-7567-E441-73BE13E3FD09}"/>
              </a:ext>
            </a:extLst>
          </p:cNvPr>
          <p:cNvPicPr>
            <a:picLocks noChangeAspect="1"/>
          </p:cNvPicPr>
          <p:nvPr/>
        </p:nvPicPr>
        <p:blipFill rotWithShape="1">
          <a:blip r:embed="rId3"/>
          <a:srcRect l="45027" b="13876"/>
          <a:stretch/>
        </p:blipFill>
        <p:spPr>
          <a:xfrm>
            <a:off x="4497957" y="-1"/>
            <a:ext cx="7936843" cy="6994525"/>
          </a:xfrm>
          <a:prstGeom prst="rect">
            <a:avLst/>
          </a:prstGeom>
        </p:spPr>
      </p:pic>
      <p:sp>
        <p:nvSpPr>
          <p:cNvPr id="2" name="Title 1">
            <a:extLst>
              <a:ext uri="{FF2B5EF4-FFF2-40B4-BE49-F238E27FC236}">
                <a16:creationId xmlns:a16="http://schemas.microsoft.com/office/drawing/2014/main" id="{2731C5BF-2587-AA43-8D00-4B95D90A112D}"/>
              </a:ext>
            </a:extLst>
          </p:cNvPr>
          <p:cNvSpPr>
            <a:spLocks noGrp="1"/>
          </p:cNvSpPr>
          <p:nvPr>
            <p:ph type="title" idx="4294967295"/>
          </p:nvPr>
        </p:nvSpPr>
        <p:spPr>
          <a:xfrm>
            <a:off x="429151" y="597450"/>
            <a:ext cx="3244682" cy="1695079"/>
          </a:xfrm>
        </p:spPr>
        <p:txBody>
          <a:bodyPr/>
          <a:lstStyle/>
          <a:p>
            <a:r>
              <a:rPr lang="en-US" dirty="0"/>
              <a:t>Introducing Microsoft Fabric</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4294967295"/>
          </p:nvPr>
        </p:nvSpPr>
        <p:spPr>
          <a:xfrm>
            <a:off x="377339" y="2657179"/>
            <a:ext cx="3900882" cy="3725513"/>
          </a:xfrm>
        </p:spPr>
        <p:txBody>
          <a:bodyPr vert="horz" wrap="square" lIns="0" tIns="0" rIns="0" bIns="0" rtlCol="0" anchor="t">
            <a:spAutoFit/>
          </a:bodyPr>
          <a:lstStyle/>
          <a:p>
            <a:pPr marL="0" indent="0">
              <a:spcAft>
                <a:spcPts val="612"/>
              </a:spcAft>
              <a:buNone/>
            </a:pPr>
            <a:r>
              <a:rPr lang="en-US" sz="1632" dirty="0">
                <a:solidFill>
                  <a:srgbClr val="434343"/>
                </a:solidFill>
                <a:ea typeface="+mn-lt"/>
                <a:cs typeface="+mn-lt"/>
              </a:rPr>
              <a:t>Microsoft Fabric enables you to manage your data in one place with a suite of analytics experiences that work together seamlessly, including: </a:t>
            </a:r>
            <a:endParaRPr lang="en-US" dirty="0"/>
          </a:p>
          <a:p>
            <a:pPr lvl="1">
              <a:spcAft>
                <a:spcPts val="612"/>
              </a:spcAft>
            </a:pPr>
            <a:r>
              <a:rPr lang="en-US" sz="1632" dirty="0">
                <a:solidFill>
                  <a:schemeClr val="accent6">
                    <a:lumMod val="50000"/>
                  </a:schemeClr>
                </a:solidFill>
                <a:latin typeface="Segoe UI"/>
                <a:cs typeface="Segoe UI"/>
              </a:rPr>
              <a:t>Data Factory</a:t>
            </a:r>
          </a:p>
          <a:p>
            <a:pPr lvl="1">
              <a:spcAft>
                <a:spcPts val="612"/>
              </a:spcAft>
            </a:pPr>
            <a:r>
              <a:rPr lang="en-US" sz="1632" dirty="0">
                <a:solidFill>
                  <a:schemeClr val="accent6">
                    <a:lumMod val="50000"/>
                  </a:schemeClr>
                </a:solidFill>
                <a:latin typeface="Segoe UI"/>
                <a:cs typeface="Segoe UI"/>
              </a:rPr>
              <a:t>Synapse Data Engineering</a:t>
            </a:r>
          </a:p>
          <a:p>
            <a:pPr lvl="1">
              <a:spcAft>
                <a:spcPts val="612"/>
              </a:spcAft>
            </a:pPr>
            <a:r>
              <a:rPr lang="en-US" sz="1632" dirty="0">
                <a:solidFill>
                  <a:schemeClr val="accent6">
                    <a:lumMod val="50000"/>
                  </a:schemeClr>
                </a:solidFill>
                <a:latin typeface="Segoe UI"/>
                <a:cs typeface="Segoe UI"/>
              </a:rPr>
              <a:t>Synapse Data Warehouse</a:t>
            </a:r>
          </a:p>
          <a:p>
            <a:pPr lvl="1">
              <a:spcAft>
                <a:spcPts val="612"/>
              </a:spcAft>
            </a:pPr>
            <a:r>
              <a:rPr lang="en-US" sz="1632" dirty="0">
                <a:solidFill>
                  <a:schemeClr val="accent6">
                    <a:lumMod val="50000"/>
                  </a:schemeClr>
                </a:solidFill>
                <a:latin typeface="Segoe UI"/>
                <a:cs typeface="Segoe UI"/>
              </a:rPr>
              <a:t>Synapse Data Science</a:t>
            </a:r>
          </a:p>
          <a:p>
            <a:pPr lvl="1">
              <a:spcAft>
                <a:spcPts val="612"/>
              </a:spcAft>
            </a:pPr>
            <a:r>
              <a:rPr lang="en-US" sz="1632" dirty="0">
                <a:solidFill>
                  <a:schemeClr val="accent6">
                    <a:lumMod val="50000"/>
                  </a:schemeClr>
                </a:solidFill>
                <a:latin typeface="Segoe UI"/>
                <a:cs typeface="Segoe UI"/>
              </a:rPr>
              <a:t>Synapse Real-Time Analytics</a:t>
            </a:r>
          </a:p>
          <a:p>
            <a:pPr lvl="1">
              <a:spcAft>
                <a:spcPts val="612"/>
              </a:spcAft>
            </a:pPr>
            <a:r>
              <a:rPr lang="en-US" sz="1632" dirty="0">
                <a:solidFill>
                  <a:schemeClr val="accent6">
                    <a:lumMod val="50000"/>
                  </a:schemeClr>
                </a:solidFill>
                <a:latin typeface="Segoe UI"/>
                <a:cs typeface="Segoe UI"/>
              </a:rPr>
              <a:t>Power BI </a:t>
            </a:r>
          </a:p>
          <a:p>
            <a:pPr lvl="1">
              <a:spcAft>
                <a:spcPts val="612"/>
              </a:spcAft>
            </a:pPr>
            <a:r>
              <a:rPr lang="en-US" sz="1632" dirty="0">
                <a:solidFill>
                  <a:schemeClr val="accent6">
                    <a:lumMod val="50000"/>
                  </a:schemeClr>
                </a:solidFill>
                <a:latin typeface="Segoe UI"/>
                <a:cs typeface="Segoe UI"/>
              </a:rPr>
              <a:t>Data Activator</a:t>
            </a:r>
          </a:p>
        </p:txBody>
      </p:sp>
      <p:pic>
        <p:nvPicPr>
          <p:cNvPr id="6" name="Picture 5">
            <a:extLst>
              <a:ext uri="{FF2B5EF4-FFF2-40B4-BE49-F238E27FC236}">
                <a16:creationId xmlns:a16="http://schemas.microsoft.com/office/drawing/2014/main" id="{881ABBAD-18EF-3467-3A01-D8FB91F120E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97956" y="1265026"/>
            <a:ext cx="7936843" cy="4464474"/>
          </a:xfrm>
          <a:prstGeom prst="rect">
            <a:avLst/>
          </a:prstGeom>
        </p:spPr>
      </p:pic>
    </p:spTree>
    <p:extLst>
      <p:ext uri="{BB962C8B-B14F-4D97-AF65-F5344CB8AC3E}">
        <p14:creationId xmlns:p14="http://schemas.microsoft.com/office/powerpoint/2010/main" val="175646200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EB110D7-CE40-70DC-22EA-3FB9018A1E13}"/>
              </a:ext>
              <a:ext uri="{C183D7F6-B498-43B3-948B-1728B52AA6E4}">
                <adec:decorative xmlns:adec="http://schemas.microsoft.com/office/drawing/2017/decorative" val="1"/>
              </a:ext>
            </a:extLst>
          </p:cNvPr>
          <p:cNvSpPr/>
          <p:nvPr/>
        </p:nvSpPr>
        <p:spPr bwMode="auto">
          <a:xfrm>
            <a:off x="4777636" y="736234"/>
            <a:ext cx="7039355" cy="5522057"/>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6" name="Straight Connector 5">
            <a:extLst>
              <a:ext uri="{FF2B5EF4-FFF2-40B4-BE49-F238E27FC236}">
                <a16:creationId xmlns:a16="http://schemas.microsoft.com/office/drawing/2014/main" id="{006A5FA8-869E-1883-FEC7-3B215705A5FA}"/>
              </a:ext>
              <a:ext uri="{C183D7F6-B498-43B3-948B-1728B52AA6E4}">
                <adec:decorative xmlns:adec="http://schemas.microsoft.com/office/drawing/2017/decorative" val="1"/>
              </a:ext>
            </a:extLst>
          </p:cNvPr>
          <p:cNvCxnSpPr>
            <a:cxnSpLocks/>
          </p:cNvCxnSpPr>
          <p:nvPr/>
        </p:nvCxnSpPr>
        <p:spPr>
          <a:xfrm>
            <a:off x="4777636" y="2393344"/>
            <a:ext cx="703935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2E120B-3482-9CE2-D53C-BE6E2A053DBE}"/>
              </a:ext>
              <a:ext uri="{C183D7F6-B498-43B3-948B-1728B52AA6E4}">
                <adec:decorative xmlns:adec="http://schemas.microsoft.com/office/drawing/2017/decorative" val="1"/>
              </a:ext>
            </a:extLst>
          </p:cNvPr>
          <p:cNvCxnSpPr>
            <a:cxnSpLocks/>
          </p:cNvCxnSpPr>
          <p:nvPr/>
        </p:nvCxnSpPr>
        <p:spPr>
          <a:xfrm>
            <a:off x="4777636" y="4291195"/>
            <a:ext cx="703935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itle 14">
            <a:extLst>
              <a:ext uri="{FF2B5EF4-FFF2-40B4-BE49-F238E27FC236}">
                <a16:creationId xmlns:a16="http://schemas.microsoft.com/office/drawing/2014/main" id="{9EF7AB87-798A-A4A4-E379-3A648579F248}"/>
              </a:ext>
            </a:extLst>
          </p:cNvPr>
          <p:cNvSpPr txBox="1">
            <a:spLocks/>
          </p:cNvSpPr>
          <p:nvPr/>
        </p:nvSpPr>
        <p:spPr>
          <a:xfrm>
            <a:off x="606281" y="3186497"/>
            <a:ext cx="4677626" cy="63395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813879" rtl="0" eaLnBrk="1" fontAlgn="base" latinLnBrk="0" hangingPunct="1">
              <a:lnSpc>
                <a:spcPct val="90000"/>
              </a:lnSpc>
              <a:spcBef>
                <a:spcPct val="0"/>
              </a:spcBef>
              <a:spcAft>
                <a:spcPct val="0"/>
              </a:spcAft>
              <a:buClrTx/>
              <a:buSzTx/>
              <a:buFontTx/>
              <a:buNone/>
              <a:tabLst>
                <a:tab pos="939201" algn="l"/>
              </a:tabLst>
              <a:defRPr/>
            </a:pPr>
            <a:r>
              <a:rPr kumimoji="0" lang="en-CA" sz="4488" b="0" i="0" u="none" strike="noStrike" kern="1200" cap="none" spc="-51" normalizeH="0" baseline="0" noProof="0">
                <a:ln w="3175">
                  <a:noFill/>
                </a:ln>
                <a:solidFill>
                  <a:srgbClr val="FFFFFF"/>
                </a:solidFill>
                <a:effectLst/>
                <a:uLnTx/>
                <a:uFillTx/>
                <a:latin typeface="Segoe UI Semibold"/>
                <a:ea typeface="+mn-ea"/>
                <a:cs typeface="Segoe UI" pitchFamily="34" charset="0"/>
              </a:rPr>
              <a:t>Next steps</a:t>
            </a:r>
          </a:p>
        </p:txBody>
      </p:sp>
      <p:sp>
        <p:nvSpPr>
          <p:cNvPr id="13" name="TextBox 12">
            <a:extLst>
              <a:ext uri="{FF2B5EF4-FFF2-40B4-BE49-F238E27FC236}">
                <a16:creationId xmlns:a16="http://schemas.microsoft.com/office/drawing/2014/main" id="{AD1DCD36-963E-3430-676F-8D0E6443EC62}"/>
              </a:ext>
            </a:extLst>
          </p:cNvPr>
          <p:cNvSpPr txBox="1"/>
          <p:nvPr/>
        </p:nvSpPr>
        <p:spPr>
          <a:xfrm>
            <a:off x="6461148" y="4908101"/>
            <a:ext cx="5225368" cy="768409"/>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32597" rtl="0" eaLnBrk="1" fontAlgn="auto" latinLnBrk="0" hangingPunct="1">
              <a:lnSpc>
                <a:spcPct val="100000"/>
              </a:lnSpc>
              <a:spcBef>
                <a:spcPts val="0"/>
              </a:spcBef>
              <a:spcAft>
                <a:spcPts val="1836"/>
              </a:spcAft>
              <a:buClrTx/>
              <a:buSzTx/>
              <a:buFontTx/>
              <a:buNone/>
              <a:tabLst/>
              <a:defRPr/>
            </a:pPr>
            <a:r>
              <a:rPr kumimoji="0" lang="en-US" sz="2448" b="0" i="0" u="none" strike="noStrike" kern="1200" cap="none" spc="-51" normalizeH="0" baseline="0" noProof="0">
                <a:ln w="3175">
                  <a:noFill/>
                </a:ln>
                <a:solidFill>
                  <a:srgbClr val="FFFFFF"/>
                </a:solidFill>
                <a:effectLst/>
                <a:uLnTx/>
                <a:uFillTx/>
                <a:latin typeface="Segoe UI Semibold"/>
                <a:cs typeface="Segoe UI Semibold"/>
              </a:rPr>
              <a:t>Attend the Microsoft Data &amp; AI Conference – coming soon!</a:t>
            </a:r>
            <a:endParaRPr kumimoji="0" lang="en-US" sz="1836" b="0" i="0" u="sng" strike="noStrike" kern="1200" cap="none" spc="-51" normalizeH="0" baseline="0" noProof="0">
              <a:ln w="3175">
                <a:noFill/>
              </a:ln>
              <a:solidFill>
                <a:srgbClr val="49C5B1"/>
              </a:solidFill>
              <a:effectLst/>
              <a:uLnTx/>
              <a:uFillTx/>
              <a:latin typeface="Segoe UI"/>
              <a:cs typeface="Segoe UI Semibold"/>
            </a:endParaRPr>
          </a:p>
        </p:txBody>
      </p:sp>
      <p:sp>
        <p:nvSpPr>
          <p:cNvPr id="14" name="TextBox 13">
            <a:extLst>
              <a:ext uri="{FF2B5EF4-FFF2-40B4-BE49-F238E27FC236}">
                <a16:creationId xmlns:a16="http://schemas.microsoft.com/office/drawing/2014/main" id="{5179FB9C-8D95-771A-36A0-960379C75614}"/>
              </a:ext>
            </a:extLst>
          </p:cNvPr>
          <p:cNvSpPr txBox="1">
            <a:spLocks/>
          </p:cNvSpPr>
          <p:nvPr/>
        </p:nvSpPr>
        <p:spPr>
          <a:xfrm>
            <a:off x="6547739" y="2966161"/>
            <a:ext cx="4703707" cy="766513"/>
          </a:xfrm>
          <a:prstGeom prst="rect">
            <a:avLst/>
          </a:prstGeom>
          <a:noFill/>
        </p:spPr>
        <p:txBody>
          <a:bodyPr wrap="square" lIns="0" tIns="46630" rIns="93260" bIns="46630" anchor="ctr">
            <a:spAutoFit/>
          </a:bodyPr>
          <a:lstStyle/>
          <a:p>
            <a:pPr marL="0" marR="0" lvl="0" indent="0" algn="l" defTabSz="932597" rtl="0" eaLnBrk="1" fontAlgn="auto" latinLnBrk="0" hangingPunct="1">
              <a:lnSpc>
                <a:spcPct val="100000"/>
              </a:lnSpc>
              <a:spcBef>
                <a:spcPts val="0"/>
              </a:spcBef>
              <a:spcAft>
                <a:spcPts val="1836"/>
              </a:spcAft>
              <a:buClrTx/>
              <a:buSzTx/>
              <a:buFontTx/>
              <a:buNone/>
              <a:tabLst/>
              <a:defRPr/>
            </a:pPr>
            <a:r>
              <a:rPr kumimoji="0" lang="en-US" sz="2448" b="0" i="0" u="none" strike="noStrike" kern="1200" cap="none" spc="-51" normalizeH="0" baseline="0" noProof="0">
                <a:ln w="3175">
                  <a:noFill/>
                </a:ln>
                <a:solidFill>
                  <a:srgbClr val="FFFFFF"/>
                </a:solidFill>
                <a:effectLst/>
                <a:uLnTx/>
                <a:uFillTx/>
                <a:latin typeface="Segoe UI Semibold"/>
                <a:ea typeface="+mj-lt"/>
                <a:cs typeface="Segoe UI Semibold"/>
              </a:rPr>
              <a:t>Engage in the community</a:t>
            </a:r>
            <a:br>
              <a:rPr kumimoji="0" lang="en-US" sz="2448" b="0" i="0" u="none" strike="noStrike" kern="1200" cap="none" spc="-51" normalizeH="0" baseline="0" noProof="0">
                <a:ln w="3175">
                  <a:noFill/>
                </a:ln>
                <a:solidFill>
                  <a:srgbClr val="FFFFFF"/>
                </a:solidFill>
                <a:effectLst/>
                <a:uLnTx/>
                <a:uFillTx/>
                <a:latin typeface="Segoe UI Semibold"/>
                <a:ea typeface="+mj-lt"/>
                <a:cs typeface="Segoe UI Semibold"/>
              </a:rPr>
            </a:br>
            <a:r>
              <a:rPr kumimoji="0" lang="en-US" sz="1836" b="0" i="0" u="sng" strike="noStrike" kern="1200" cap="none" spc="-51" normalizeH="0" baseline="0" noProof="0">
                <a:ln w="3175">
                  <a:noFill/>
                </a:ln>
                <a:solidFill>
                  <a:srgbClr val="49C5B1"/>
                </a:solidFill>
                <a:effectLst/>
                <a:uLnTx/>
                <a:uFillTx/>
                <a:latin typeface="Segoe UI"/>
                <a:ea typeface="+mn-ea"/>
                <a:cs typeface="Segoe UI Semibold"/>
              </a:rPr>
              <a:t>aka.ms/fabric-community </a:t>
            </a:r>
          </a:p>
        </p:txBody>
      </p:sp>
      <p:sp>
        <p:nvSpPr>
          <p:cNvPr id="15" name="TextBox 14">
            <a:extLst>
              <a:ext uri="{FF2B5EF4-FFF2-40B4-BE49-F238E27FC236}">
                <a16:creationId xmlns:a16="http://schemas.microsoft.com/office/drawing/2014/main" id="{35A30BE9-AEED-6A7A-E747-45F8DCDE54D7}"/>
              </a:ext>
            </a:extLst>
          </p:cNvPr>
          <p:cNvSpPr txBox="1">
            <a:spLocks/>
          </p:cNvSpPr>
          <p:nvPr/>
        </p:nvSpPr>
        <p:spPr>
          <a:xfrm>
            <a:off x="6547739" y="1216935"/>
            <a:ext cx="4429351" cy="766513"/>
          </a:xfrm>
          <a:prstGeom prst="rect">
            <a:avLst/>
          </a:prstGeom>
          <a:noFill/>
        </p:spPr>
        <p:txBody>
          <a:bodyPr wrap="square" lIns="0" tIns="46630" rIns="93260" bIns="46630" anchor="ctr">
            <a:spAutoFit/>
          </a:bodyPr>
          <a:lstStyle/>
          <a:p>
            <a:pPr marL="0" marR="0" lvl="0" indent="0" algn="l" defTabSz="932597" rtl="0" eaLnBrk="1" fontAlgn="auto" latinLnBrk="0" hangingPunct="1">
              <a:lnSpc>
                <a:spcPct val="100000"/>
              </a:lnSpc>
              <a:spcBef>
                <a:spcPts val="0"/>
              </a:spcBef>
              <a:spcAft>
                <a:spcPts val="1836"/>
              </a:spcAft>
              <a:buClrTx/>
              <a:buSzTx/>
              <a:buFontTx/>
              <a:buNone/>
              <a:tabLst/>
              <a:defRPr/>
            </a:pPr>
            <a:r>
              <a:rPr kumimoji="0" lang="en-US" sz="2448" b="0" i="0" u="none" strike="noStrike" kern="1200" cap="none" spc="-51" normalizeH="0" baseline="0" noProof="0">
                <a:ln w="3175">
                  <a:noFill/>
                </a:ln>
                <a:solidFill>
                  <a:srgbClr val="FFFFFF"/>
                </a:solidFill>
                <a:effectLst/>
                <a:uLnTx/>
                <a:uFillTx/>
                <a:latin typeface="Segoe UI Semibold"/>
                <a:ea typeface="+mj-lt"/>
                <a:cs typeface="Segoe UI Semibold"/>
              </a:rPr>
              <a:t>Try Microsoft Fabric</a:t>
            </a:r>
            <a:br>
              <a:rPr kumimoji="0" lang="en-US" sz="2448" b="0" i="0" u="none" strike="noStrike" kern="1200" cap="none" spc="-51" normalizeH="0" baseline="0" noProof="0">
                <a:ln w="3175">
                  <a:noFill/>
                </a:ln>
                <a:solidFill>
                  <a:srgbClr val="FFFFFF"/>
                </a:solidFill>
                <a:effectLst/>
                <a:uLnTx/>
                <a:uFillTx/>
                <a:latin typeface="Segoe UI Semibold"/>
                <a:ea typeface="+mj-lt"/>
                <a:cs typeface="Segoe UI Semibold"/>
              </a:rPr>
            </a:br>
            <a:r>
              <a:rPr kumimoji="0" lang="en-US" sz="1836" b="0" i="0" u="sng" strike="noStrike" kern="1200" cap="none" spc="-51" normalizeH="0" baseline="0" noProof="0">
                <a:ln w="3175">
                  <a:noFill/>
                </a:ln>
                <a:solidFill>
                  <a:srgbClr val="49C5B1"/>
                </a:solidFill>
                <a:effectLst/>
                <a:uLnTx/>
                <a:uFillTx/>
                <a:latin typeface="Segoe UI"/>
                <a:ea typeface="+mn-ea"/>
                <a:cs typeface="Segoe UI Semibold"/>
              </a:rPr>
              <a:t>aka.ms/try-fabric</a:t>
            </a:r>
          </a:p>
        </p:txBody>
      </p:sp>
      <p:sp>
        <p:nvSpPr>
          <p:cNvPr id="22" name="Oval 21" descr="1">
            <a:extLst>
              <a:ext uri="{FF2B5EF4-FFF2-40B4-BE49-F238E27FC236}">
                <a16:creationId xmlns:a16="http://schemas.microsoft.com/office/drawing/2014/main" id="{13E8ED9E-6380-12C4-FF3E-8D45B5BDB517}"/>
              </a:ext>
            </a:extLst>
          </p:cNvPr>
          <p:cNvSpPr/>
          <p:nvPr/>
        </p:nvSpPr>
        <p:spPr>
          <a:xfrm>
            <a:off x="5470821" y="1161903"/>
            <a:ext cx="557958" cy="565028"/>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63" rtl="0" eaLnBrk="1" fontAlgn="base" latinLnBrk="0" hangingPunct="1">
              <a:lnSpc>
                <a:spcPct val="100000"/>
              </a:lnSpc>
              <a:spcBef>
                <a:spcPct val="0"/>
              </a:spcBef>
              <a:spcAft>
                <a:spcPct val="0"/>
              </a:spcAft>
              <a:buClrTx/>
              <a:buSzTx/>
              <a:buFontTx/>
              <a:buNone/>
              <a:tabLst/>
              <a:defRPr/>
            </a:pPr>
            <a:r>
              <a:rPr kumimoji="0" lang="en-US" sz="204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1</a:t>
            </a:r>
          </a:p>
        </p:txBody>
      </p:sp>
      <p:sp>
        <p:nvSpPr>
          <p:cNvPr id="23" name="Oval 22" descr="2">
            <a:extLst>
              <a:ext uri="{FF2B5EF4-FFF2-40B4-BE49-F238E27FC236}">
                <a16:creationId xmlns:a16="http://schemas.microsoft.com/office/drawing/2014/main" id="{4883CA11-BC23-030F-7F8D-5BE4A9C1AB1A}"/>
              </a:ext>
            </a:extLst>
          </p:cNvPr>
          <p:cNvSpPr/>
          <p:nvPr/>
        </p:nvSpPr>
        <p:spPr>
          <a:xfrm>
            <a:off x="5470821" y="3063363"/>
            <a:ext cx="557958" cy="565028"/>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63" rtl="0" eaLnBrk="1" fontAlgn="base" latinLnBrk="0" hangingPunct="1">
              <a:lnSpc>
                <a:spcPct val="100000"/>
              </a:lnSpc>
              <a:spcBef>
                <a:spcPct val="0"/>
              </a:spcBef>
              <a:spcAft>
                <a:spcPct val="0"/>
              </a:spcAft>
              <a:buClrTx/>
              <a:buSzTx/>
              <a:buFontTx/>
              <a:buNone/>
              <a:tabLst/>
              <a:defRPr/>
            </a:pPr>
            <a:r>
              <a:rPr kumimoji="0" lang="en-US" sz="204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2</a:t>
            </a:r>
          </a:p>
        </p:txBody>
      </p:sp>
      <p:sp>
        <p:nvSpPr>
          <p:cNvPr id="24" name="Oval 23" descr="3">
            <a:extLst>
              <a:ext uri="{FF2B5EF4-FFF2-40B4-BE49-F238E27FC236}">
                <a16:creationId xmlns:a16="http://schemas.microsoft.com/office/drawing/2014/main" id="{E9A810DD-45C4-0C48-2E74-5D32181DC57D}"/>
              </a:ext>
            </a:extLst>
          </p:cNvPr>
          <p:cNvSpPr/>
          <p:nvPr/>
        </p:nvSpPr>
        <p:spPr>
          <a:xfrm>
            <a:off x="5470821" y="4957606"/>
            <a:ext cx="557958" cy="565028"/>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63" rtl="0" eaLnBrk="1" fontAlgn="base" latinLnBrk="0" hangingPunct="1">
              <a:lnSpc>
                <a:spcPct val="100000"/>
              </a:lnSpc>
              <a:spcBef>
                <a:spcPct val="0"/>
              </a:spcBef>
              <a:spcAft>
                <a:spcPct val="0"/>
              </a:spcAft>
              <a:buClrTx/>
              <a:buSzTx/>
              <a:buFontTx/>
              <a:buNone/>
              <a:tabLst/>
              <a:defRPr/>
            </a:pPr>
            <a:r>
              <a:rPr kumimoji="0" lang="en-US" sz="204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3</a:t>
            </a:r>
          </a:p>
        </p:txBody>
      </p:sp>
    </p:spTree>
    <p:extLst>
      <p:ext uri="{BB962C8B-B14F-4D97-AF65-F5344CB8AC3E}">
        <p14:creationId xmlns:p14="http://schemas.microsoft.com/office/powerpoint/2010/main" val="39628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53" presetClass="entr" presetSubtype="16" accel="50000" decel="5000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par>
                                <p:cTn id="16" presetID="6" presetClass="emph" presetSubtype="0" decel="100000" autoRev="1" fill="hold" grpId="1" nodeType="withEffect">
                                  <p:stCondLst>
                                    <p:cond delay="0"/>
                                  </p:stCondLst>
                                  <p:childTnLst>
                                    <p:animScale>
                                      <p:cBhvr>
                                        <p:cTn id="17" dur="300" fill="hold"/>
                                        <p:tgtEl>
                                          <p:spTgt spid="22"/>
                                        </p:tgtEl>
                                      </p:cBhvr>
                                      <p:by x="120000" y="120000"/>
                                    </p:animScale>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42" presetClass="path" presetSubtype="0" decel="100000" fill="hold" grpId="1" nodeType="withEffect">
                                  <p:stCondLst>
                                    <p:cond delay="0"/>
                                  </p:stCondLst>
                                  <p:childTnLst>
                                    <p:animMotion origin="layout" path="M 2.5E-6 -1.48148E-6 L 2.5E-6 0.01968 " pathEditMode="relative" rAng="0" ptsTypes="AA">
                                      <p:cBhvr>
                                        <p:cTn id="22" dur="500" spd="-100000" fill="hold"/>
                                        <p:tgtEl>
                                          <p:spTgt spid="13"/>
                                        </p:tgtEl>
                                        <p:attrNameLst>
                                          <p:attrName>ppt_x</p:attrName>
                                          <p:attrName>ppt_y</p:attrName>
                                        </p:attrNameLst>
                                      </p:cBhvr>
                                      <p:rCtr x="0" y="972"/>
                                    </p:animMotion>
                                  </p:childTnLst>
                                </p:cTn>
                              </p:par>
                              <p:par>
                                <p:cTn id="23" presetID="53" presetClass="entr" presetSubtype="16" accel="50000" decel="5000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Effect transition="in" filter="fade">
                                      <p:cBhvr>
                                        <p:cTn id="27" dur="500"/>
                                        <p:tgtEl>
                                          <p:spTgt spid="23"/>
                                        </p:tgtEl>
                                      </p:cBhvr>
                                    </p:animEffect>
                                  </p:childTnLst>
                                </p:cTn>
                              </p:par>
                              <p:par>
                                <p:cTn id="28" presetID="6" presetClass="emph" presetSubtype="0" decel="100000" autoRev="1" fill="hold" grpId="1" nodeType="withEffect">
                                  <p:stCondLst>
                                    <p:cond delay="0"/>
                                  </p:stCondLst>
                                  <p:childTnLst>
                                    <p:animScale>
                                      <p:cBhvr>
                                        <p:cTn id="29" dur="300" fill="hold"/>
                                        <p:tgtEl>
                                          <p:spTgt spid="23"/>
                                        </p:tgtEl>
                                      </p:cBhvr>
                                      <p:by x="120000" y="120000"/>
                                    </p:animScale>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0"/>
                                  </p:stCondLst>
                                  <p:childTnLst>
                                    <p:animMotion origin="layout" path="M 2.5E-6 -3.7037E-6 L 2.5E-6 0.01968 " pathEditMode="relative" rAng="0" ptsTypes="AA">
                                      <p:cBhvr>
                                        <p:cTn id="34" dur="500" spd="-100000" fill="hold"/>
                                        <p:tgtEl>
                                          <p:spTgt spid="15"/>
                                        </p:tgtEl>
                                        <p:attrNameLst>
                                          <p:attrName>ppt_x</p:attrName>
                                          <p:attrName>ppt_y</p:attrName>
                                        </p:attrNameLst>
                                      </p:cBhvr>
                                      <p:rCtr x="0" y="972"/>
                                    </p:animMotion>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53" presetClass="entr" presetSubtype="16" accel="50000" decel="5000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6" presetClass="emph" presetSubtype="0" decel="100000" autoRev="1" fill="hold" grpId="1" nodeType="withEffect">
                                  <p:stCondLst>
                                    <p:cond delay="0"/>
                                  </p:stCondLst>
                                  <p:childTnLst>
                                    <p:animScale>
                                      <p:cBhvr>
                                        <p:cTn id="44" dur="300" fill="hold"/>
                                        <p:tgtEl>
                                          <p:spTgt spid="24"/>
                                        </p:tgtEl>
                                      </p:cBhvr>
                                      <p:by x="120000" y="120000"/>
                                    </p:animScale>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0"/>
                                  </p:stCondLst>
                                  <p:childTnLst>
                                    <p:animMotion origin="layout" path="M 5E-6 -3.7037E-6 L 5E-6 0.01968 " pathEditMode="relative" rAng="0" ptsTypes="AA">
                                      <p:cBhvr>
                                        <p:cTn id="49" dur="500" spd="-100000" fill="hold"/>
                                        <p:tgtEl>
                                          <p:spTgt spid="14"/>
                                        </p:tgtEl>
                                        <p:attrNameLst>
                                          <p:attrName>ppt_x</p:attrName>
                                          <p:attrName>ppt_y</p:attrName>
                                        </p:attrNameLst>
                                      </p:cBhvr>
                                      <p:rCtr x="0" y="972"/>
                                    </p:animMotion>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3" grpId="0"/>
      <p:bldP spid="13" grpId="1"/>
      <p:bldP spid="14" grpId="0"/>
      <p:bldP spid="14" grpId="1"/>
      <p:bldP spid="15" grpId="0"/>
      <p:bldP spid="15" grpId="1"/>
      <p:bldP spid="22" grpId="0" animBg="1"/>
      <p:bldP spid="22" grpId="1" animBg="1"/>
      <p:bldP spid="23" grpId="0" animBg="1"/>
      <p:bldP spid="23" grpId="1" animBg="1"/>
      <p:bldP spid="24" grpId="0" animBg="1"/>
      <p:bldP spid="24"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of a laptop with stickers and the message of Join the Community at https://aka.ms/jointhecommunity">
            <a:extLst>
              <a:ext uri="{FF2B5EF4-FFF2-40B4-BE49-F238E27FC236}">
                <a16:creationId xmlns:a16="http://schemas.microsoft.com/office/drawing/2014/main" id="{95D8A73E-0379-6341-10AD-B23C9504B50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5370" b="16725"/>
          <a:stretch/>
        </p:blipFill>
        <p:spPr>
          <a:xfrm>
            <a:off x="88" y="-1"/>
            <a:ext cx="12444999" cy="7732345"/>
          </a:xfrm>
          <a:prstGeom prst="rect">
            <a:avLst/>
          </a:prstGeom>
        </p:spPr>
      </p:pic>
      <p:sp>
        <p:nvSpPr>
          <p:cNvPr id="15" name="TextBox 14">
            <a:extLst>
              <a:ext uri="{FF2B5EF4-FFF2-40B4-BE49-F238E27FC236}">
                <a16:creationId xmlns:a16="http://schemas.microsoft.com/office/drawing/2014/main" id="{D50E3E93-74E2-3117-E423-7D982EC7B787}"/>
              </a:ext>
            </a:extLst>
          </p:cNvPr>
          <p:cNvSpPr txBox="1"/>
          <p:nvPr/>
        </p:nvSpPr>
        <p:spPr>
          <a:xfrm>
            <a:off x="6217444" y="2785014"/>
            <a:ext cx="6987544" cy="640363"/>
          </a:xfrm>
          <a:prstGeom prst="rect">
            <a:avLst/>
          </a:prstGeom>
          <a:noFill/>
        </p:spPr>
        <p:txBody>
          <a:bodyPr wrap="square" lIns="0" tIns="0" rIns="0" bIns="0" rtlCol="0">
            <a:spAutoFit/>
          </a:bodyPr>
          <a:lstStyle/>
          <a:p>
            <a:pPr algn="ctr" defTabSz="932563">
              <a:defRPr/>
            </a:pPr>
            <a:r>
              <a:rPr lang="en-US" sz="2040" b="1" dirty="0">
                <a:solidFill>
                  <a:srgbClr val="FFFFFF"/>
                </a:solidFill>
                <a:latin typeface="Segoe UI"/>
              </a:rPr>
              <a:t>Be a part of the best Community in tech</a:t>
            </a:r>
          </a:p>
          <a:p>
            <a:pPr algn="ctr" defTabSz="932563">
              <a:defRPr/>
            </a:pPr>
            <a:r>
              <a:rPr lang="en-US" sz="2040" b="1" dirty="0">
                <a:solidFill>
                  <a:srgbClr val="FFFFFF"/>
                </a:solidFill>
                <a:latin typeface="Segoe UI"/>
              </a:rPr>
              <a:t>https://aka.ms/jointhecommunity </a:t>
            </a:r>
          </a:p>
        </p:txBody>
      </p:sp>
      <p:sp>
        <p:nvSpPr>
          <p:cNvPr id="4" name="TextBox 3">
            <a:extLst>
              <a:ext uri="{FF2B5EF4-FFF2-40B4-BE49-F238E27FC236}">
                <a16:creationId xmlns:a16="http://schemas.microsoft.com/office/drawing/2014/main" id="{94942731-E11A-D999-EAA7-06FA753994DB}"/>
              </a:ext>
            </a:extLst>
          </p:cNvPr>
          <p:cNvSpPr txBox="1"/>
          <p:nvPr/>
        </p:nvSpPr>
        <p:spPr>
          <a:xfrm>
            <a:off x="2891077" y="731782"/>
            <a:ext cx="7228404" cy="576340"/>
          </a:xfrm>
          <a:prstGeom prst="rect">
            <a:avLst/>
          </a:prstGeom>
          <a:noFill/>
        </p:spPr>
        <p:txBody>
          <a:bodyPr wrap="square" lIns="0" tIns="0" rIns="0" bIns="0" rtlCol="0">
            <a:spAutoFit/>
          </a:bodyPr>
          <a:lstStyle/>
          <a:p>
            <a:pPr algn="ctr" defTabSz="932563">
              <a:defRPr/>
            </a:pPr>
            <a:r>
              <a:rPr lang="en-US" sz="3672" b="1">
                <a:solidFill>
                  <a:srgbClr val="FFFFFF"/>
                </a:solidFill>
                <a:latin typeface="Segoe UI"/>
              </a:rPr>
              <a:t>Learn </a:t>
            </a:r>
            <a:r>
              <a:rPr lang="en-US" sz="3672" b="1">
                <a:solidFill>
                  <a:srgbClr val="FFFFFF"/>
                </a:solidFill>
                <a:latin typeface="Segoe UI"/>
                <a:sym typeface="Wingdings" panose="05000000000000000000" pitchFamily="2" charset="2"/>
              </a:rPr>
              <a:t></a:t>
            </a:r>
            <a:r>
              <a:rPr lang="en-US" sz="3672" b="1">
                <a:solidFill>
                  <a:srgbClr val="FFFFFF"/>
                </a:solidFill>
                <a:latin typeface="Segoe UI"/>
              </a:rPr>
              <a:t> Explore </a:t>
            </a:r>
            <a:r>
              <a:rPr lang="en-US" sz="3672" b="1">
                <a:solidFill>
                  <a:srgbClr val="FFFFFF"/>
                </a:solidFill>
                <a:latin typeface="Segoe UI"/>
                <a:sym typeface="Wingdings" panose="05000000000000000000" pitchFamily="2" charset="2"/>
              </a:rPr>
              <a:t></a:t>
            </a:r>
            <a:r>
              <a:rPr lang="en-US" sz="3672" b="1">
                <a:solidFill>
                  <a:srgbClr val="FFFFFF"/>
                </a:solidFill>
                <a:latin typeface="Segoe UI"/>
              </a:rPr>
              <a:t> Connect</a:t>
            </a:r>
          </a:p>
        </p:txBody>
      </p:sp>
    </p:spTree>
    <p:extLst>
      <p:ext uri="{BB962C8B-B14F-4D97-AF65-F5344CB8AC3E}">
        <p14:creationId xmlns:p14="http://schemas.microsoft.com/office/powerpoint/2010/main" val="3472081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9D2031-1CDB-6FC7-A73B-8A18EFC51E8F}"/>
              </a:ext>
            </a:extLst>
          </p:cNvPr>
          <p:cNvSpPr txBox="1">
            <a:spLocks noGrp="1"/>
          </p:cNvSpPr>
          <p:nvPr>
            <p:ph type="title"/>
          </p:nvPr>
        </p:nvSpPr>
        <p:spPr>
          <a:xfrm>
            <a:off x="600063" y="466301"/>
            <a:ext cx="5020516" cy="941711"/>
          </a:xfrm>
        </p:spPr>
        <p:txBody>
          <a:bodyPr>
            <a:noAutofit/>
          </a:bodyPr>
          <a:lstStyle>
            <a:defPPr>
              <a:defRPr lang="en-US"/>
            </a:defPPr>
            <a:lvl1pPr>
              <a:defRPr sz="3600" spc="-50">
                <a:latin typeface="+mj-lt"/>
              </a:defRPr>
            </a:lvl1pPr>
          </a:lstStyle>
          <a:p>
            <a:pPr lvl="0"/>
            <a:r>
              <a:rPr lang="en-US" sz="4488" dirty="0"/>
              <a:t>Super Users</a:t>
            </a:r>
            <a:br>
              <a:rPr lang="en-US" sz="4080" dirty="0"/>
            </a:br>
            <a:r>
              <a:rPr lang="en-US" sz="2856" dirty="0"/>
              <a:t>Power Platform Community</a:t>
            </a:r>
            <a:endParaRPr lang="en-US" sz="4080" dirty="0"/>
          </a:p>
        </p:txBody>
      </p:sp>
      <p:sp>
        <p:nvSpPr>
          <p:cNvPr id="4" name="Content Placeholder 3">
            <a:extLst>
              <a:ext uri="{FF2B5EF4-FFF2-40B4-BE49-F238E27FC236}">
                <a16:creationId xmlns:a16="http://schemas.microsoft.com/office/drawing/2014/main" id="{93C2F7B8-870E-98CB-A0B8-34EE8A6995EA}"/>
              </a:ext>
            </a:extLst>
          </p:cNvPr>
          <p:cNvSpPr>
            <a:spLocks noGrp="1"/>
          </p:cNvSpPr>
          <p:nvPr>
            <p:ph sz="quarter" idx="10"/>
          </p:nvPr>
        </p:nvSpPr>
        <p:spPr>
          <a:xfrm>
            <a:off x="600062" y="1716803"/>
            <a:ext cx="5719525" cy="5227761"/>
          </a:xfrm>
        </p:spPr>
        <p:txBody>
          <a:bodyPr>
            <a:normAutofit lnSpcReduction="10000"/>
          </a:bodyPr>
          <a:lstStyle/>
          <a:p>
            <a:pPr marL="0" indent="0">
              <a:buNone/>
            </a:pPr>
            <a:r>
              <a:rPr lang="en-US" dirty="0"/>
              <a:t>Industry experts and the top contributors in the community</a:t>
            </a:r>
          </a:p>
          <a:p>
            <a:pPr marL="0">
              <a:spcBef>
                <a:spcPts val="0"/>
              </a:spcBef>
            </a:pPr>
            <a:r>
              <a:rPr lang="en-US" sz="2040" dirty="0"/>
              <a:t>Provide solutions in the forums</a:t>
            </a:r>
          </a:p>
          <a:p>
            <a:pPr marL="0">
              <a:spcBef>
                <a:spcPts val="0"/>
              </a:spcBef>
            </a:pPr>
            <a:r>
              <a:rPr lang="en-US" sz="2040" dirty="0"/>
              <a:t>Blog authors</a:t>
            </a:r>
          </a:p>
          <a:p>
            <a:pPr marL="0">
              <a:spcBef>
                <a:spcPts val="0"/>
              </a:spcBef>
            </a:pPr>
            <a:r>
              <a:rPr lang="en-US" sz="2040" dirty="0"/>
              <a:t>Video tutorials, tips, and tricks</a:t>
            </a:r>
          </a:p>
          <a:p>
            <a:pPr marL="0">
              <a:spcBef>
                <a:spcPts val="0"/>
              </a:spcBef>
            </a:pPr>
            <a:r>
              <a:rPr lang="en-US" sz="2040" dirty="0"/>
              <a:t>Moderate the forums</a:t>
            </a:r>
          </a:p>
          <a:p>
            <a:pPr marL="0">
              <a:spcBef>
                <a:spcPts val="0"/>
              </a:spcBef>
            </a:pPr>
            <a:r>
              <a:rPr lang="en-US" sz="2040" dirty="0"/>
              <a:t>Badge recognition</a:t>
            </a:r>
          </a:p>
          <a:p>
            <a:pPr marL="0">
              <a:spcBef>
                <a:spcPts val="0"/>
              </a:spcBef>
            </a:pPr>
            <a:r>
              <a:rPr lang="en-US" sz="2040" dirty="0"/>
              <a:t>Monthly Super User Update calls</a:t>
            </a:r>
          </a:p>
          <a:p>
            <a:pPr marL="0">
              <a:spcBef>
                <a:spcPts val="0"/>
              </a:spcBef>
            </a:pPr>
            <a:r>
              <a:rPr lang="en-US" sz="2040" dirty="0"/>
              <a:t>And MUCH more!</a:t>
            </a:r>
          </a:p>
          <a:p>
            <a:endParaRPr lang="en-US" sz="2448" dirty="0"/>
          </a:p>
          <a:p>
            <a:pPr marL="0" indent="0" algn="ctr">
              <a:spcBef>
                <a:spcPts val="0"/>
              </a:spcBef>
              <a:buNone/>
            </a:pPr>
            <a:r>
              <a:rPr lang="en-US" sz="2448" b="1" dirty="0"/>
              <a:t>Do you want to become a Super User? </a:t>
            </a:r>
            <a:r>
              <a:rPr lang="en-US" sz="2040" dirty="0"/>
              <a:t>Register for our 6 month</a:t>
            </a:r>
            <a:endParaRPr lang="en-US" sz="2448" dirty="0"/>
          </a:p>
          <a:p>
            <a:pPr marL="0" indent="0" algn="ctr">
              <a:spcBef>
                <a:spcPts val="0"/>
              </a:spcBef>
              <a:buNone/>
            </a:pPr>
            <a:r>
              <a:rPr lang="en-US" sz="3264" b="1" dirty="0"/>
              <a:t>S</a:t>
            </a:r>
            <a:r>
              <a:rPr lang="en-US" sz="3264" dirty="0"/>
              <a:t>uper </a:t>
            </a:r>
            <a:r>
              <a:rPr lang="en-US" sz="3264" b="1" dirty="0"/>
              <a:t>U</a:t>
            </a:r>
            <a:r>
              <a:rPr lang="en-US" sz="3264" dirty="0"/>
              <a:t>ser </a:t>
            </a:r>
            <a:r>
              <a:rPr lang="en-US" sz="3264" b="1" dirty="0"/>
              <a:t>I</a:t>
            </a:r>
            <a:r>
              <a:rPr lang="en-US" sz="3264" dirty="0"/>
              <a:t>n </a:t>
            </a:r>
            <a:r>
              <a:rPr lang="en-US" sz="3264" b="1" dirty="0"/>
              <a:t>T</a:t>
            </a:r>
            <a:r>
              <a:rPr lang="en-US" sz="3264" dirty="0"/>
              <a:t>raining </a:t>
            </a:r>
            <a:r>
              <a:rPr lang="en-US" sz="2040" dirty="0"/>
              <a:t>initiative at</a:t>
            </a:r>
            <a:r>
              <a:rPr lang="en-US" sz="3264" dirty="0"/>
              <a:t> </a:t>
            </a:r>
          </a:p>
          <a:p>
            <a:pPr marL="0" indent="0" algn="ctr">
              <a:buNone/>
            </a:pPr>
            <a:r>
              <a:rPr lang="en-US" sz="4896" dirty="0">
                <a:hlinkClick r:id="rId2"/>
              </a:rPr>
              <a:t>Aka.ms/SUIT</a:t>
            </a:r>
            <a:endParaRPr lang="en-US" sz="4896" dirty="0"/>
          </a:p>
        </p:txBody>
      </p:sp>
    </p:spTree>
    <p:extLst>
      <p:ext uri="{BB962C8B-B14F-4D97-AF65-F5344CB8AC3E}">
        <p14:creationId xmlns:p14="http://schemas.microsoft.com/office/powerpoint/2010/main" val="266248630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D07004C-1809-7B2F-D45E-5F9BAF88B475}"/>
              </a:ext>
            </a:extLst>
          </p:cNvPr>
          <p:cNvSpPr>
            <a:spLocks noGrp="1"/>
          </p:cNvSpPr>
          <p:nvPr>
            <p:ph type="body" sz="quarter" idx="10"/>
          </p:nvPr>
        </p:nvSpPr>
        <p:spPr/>
        <p:txBody>
          <a:bodyPr/>
          <a:lstStyle/>
          <a:p>
            <a:endParaRPr lang="en-US">
              <a:solidFill>
                <a:schemeClr val="bg2"/>
              </a:solidFill>
            </a:endParaRPr>
          </a:p>
        </p:txBody>
      </p:sp>
      <p:sp>
        <p:nvSpPr>
          <p:cNvPr id="5" name="TextBox 4">
            <a:extLst>
              <a:ext uri="{FF2B5EF4-FFF2-40B4-BE49-F238E27FC236}">
                <a16:creationId xmlns:a16="http://schemas.microsoft.com/office/drawing/2014/main" id="{E8A354A1-BEE6-221A-D951-17F87110336B}"/>
              </a:ext>
            </a:extLst>
          </p:cNvPr>
          <p:cNvSpPr txBox="1"/>
          <p:nvPr/>
        </p:nvSpPr>
        <p:spPr>
          <a:xfrm>
            <a:off x="747577" y="1340542"/>
            <a:ext cx="7935929" cy="2113160"/>
          </a:xfrm>
          <a:prstGeom prst="rect">
            <a:avLst/>
          </a:prstGeom>
          <a:noFill/>
        </p:spPr>
        <p:txBody>
          <a:bodyPr wrap="square" lIns="0" tIns="0" rIns="0" bIns="0" rtlCol="0" anchor="t">
            <a:spAutoFit/>
          </a:bodyPr>
          <a:lstStyle/>
          <a:p>
            <a:pPr defTabSz="932597">
              <a:defRPr/>
            </a:pPr>
            <a:r>
              <a:rPr lang="en-US" sz="4488" b="1">
                <a:gradFill flip="none" rotWithShape="1">
                  <a:gsLst>
                    <a:gs pos="0">
                      <a:srgbClr val="D59DFF"/>
                    </a:gs>
                    <a:gs pos="100000">
                      <a:srgbClr val="FF9349"/>
                    </a:gs>
                  </a:gsLst>
                  <a:lin ang="0" scaled="1"/>
                  <a:tileRect/>
                </a:gradFill>
                <a:latin typeface="Segoe UI Semibold"/>
                <a:cs typeface="Segoe UI Semibold"/>
              </a:rPr>
              <a:t>Microsoft </a:t>
            </a:r>
            <a:endParaRPr lang="en-US" sz="1836">
              <a:solidFill>
                <a:srgbClr val="FFFFFF"/>
              </a:solidFill>
              <a:latin typeface="Segoe UI Semibold"/>
              <a:cs typeface="Segoe UI Semibold"/>
            </a:endParaRPr>
          </a:p>
          <a:p>
            <a:pPr defTabSz="932597">
              <a:defRPr/>
            </a:pPr>
            <a:r>
              <a:rPr lang="en-US" sz="4488" b="1" dirty="0">
                <a:gradFill flip="none" rotWithShape="1">
                  <a:gsLst>
                    <a:gs pos="0">
                      <a:srgbClr val="D59DFF"/>
                    </a:gs>
                    <a:gs pos="100000">
                      <a:srgbClr val="FF9349"/>
                    </a:gs>
                  </a:gsLst>
                  <a:lin ang="0" scaled="1"/>
                  <a:tileRect/>
                </a:gradFill>
                <a:latin typeface="Segoe UI Semibold"/>
                <a:cs typeface="Segoe UI Semibold"/>
              </a:rPr>
              <a:t>Business Applications </a:t>
            </a:r>
            <a:endParaRPr lang="en-US" sz="1836" dirty="0">
              <a:solidFill>
                <a:srgbClr val="FFFFFF"/>
              </a:solidFill>
              <a:latin typeface="Segoe UI Semibold"/>
              <a:cs typeface="Segoe UI Semibold"/>
            </a:endParaRPr>
          </a:p>
          <a:p>
            <a:pPr defTabSz="932597">
              <a:defRPr/>
            </a:pPr>
            <a:r>
              <a:rPr lang="en-US" sz="4488" b="1" dirty="0">
                <a:gradFill flip="none" rotWithShape="1">
                  <a:gsLst>
                    <a:gs pos="0">
                      <a:srgbClr val="D59DFF"/>
                    </a:gs>
                    <a:gs pos="100000">
                      <a:srgbClr val="FF9349"/>
                    </a:gs>
                  </a:gsLst>
                  <a:lin ang="0" scaled="1"/>
                  <a:tileRect/>
                </a:gradFill>
                <a:latin typeface="Segoe UI Semibold"/>
                <a:cs typeface="Segoe UI Semibold"/>
              </a:rPr>
              <a:t>Launch Event</a:t>
            </a:r>
            <a:endParaRPr lang="en-US" sz="1836" dirty="0">
              <a:solidFill>
                <a:srgbClr val="FFFFFF"/>
              </a:solidFill>
              <a:latin typeface="Segoe UI Semibold"/>
              <a:cs typeface="Segoe UI Semibold"/>
            </a:endParaRPr>
          </a:p>
        </p:txBody>
      </p:sp>
      <p:sp>
        <p:nvSpPr>
          <p:cNvPr id="12" name="TextBox 11">
            <a:extLst>
              <a:ext uri="{FF2B5EF4-FFF2-40B4-BE49-F238E27FC236}">
                <a16:creationId xmlns:a16="http://schemas.microsoft.com/office/drawing/2014/main" id="{CA41D643-DAEA-A9A4-2D8A-1D5E3E1F281E}"/>
              </a:ext>
            </a:extLst>
          </p:cNvPr>
          <p:cNvSpPr txBox="1"/>
          <p:nvPr/>
        </p:nvSpPr>
        <p:spPr>
          <a:xfrm>
            <a:off x="747577" y="3403972"/>
            <a:ext cx="5469867" cy="1277523"/>
          </a:xfrm>
          <a:prstGeom prst="rect">
            <a:avLst/>
          </a:prstGeom>
          <a:noFill/>
        </p:spPr>
        <p:txBody>
          <a:bodyPr wrap="square" lIns="0" tIns="0" rIns="0" bIns="0" rtlCol="0" anchor="t">
            <a:spAutoFit/>
          </a:bodyPr>
          <a:lstStyle/>
          <a:p>
            <a:pPr defTabSz="932597">
              <a:spcAft>
                <a:spcPts val="612"/>
              </a:spcAft>
              <a:defRPr/>
            </a:pPr>
            <a:r>
              <a:rPr lang="en-US" sz="1428" b="1" dirty="0">
                <a:solidFill>
                  <a:srgbClr val="FFFFFF"/>
                </a:solidFill>
                <a:latin typeface="Segoe UI Semibold" panose="020B0502040204020203" pitchFamily="34" charset="0"/>
                <a:cs typeface="Segoe UI Semibold" panose="020B0502040204020203" pitchFamily="34" charset="0"/>
              </a:rPr>
              <a:t>Experience the new era of AI-powered business</a:t>
            </a:r>
          </a:p>
          <a:p>
            <a:pPr defTabSz="932597">
              <a:spcAft>
                <a:spcPts val="612"/>
              </a:spcAft>
              <a:defRPr/>
            </a:pPr>
            <a:r>
              <a:rPr lang="en-US" sz="1428" dirty="0">
                <a:solidFill>
                  <a:srgbClr val="FFFFFF"/>
                </a:solidFill>
                <a:latin typeface="Segoe UI" panose="020B0502040204020203" pitchFamily="34" charset="0"/>
              </a:rPr>
              <a:t>Get an in-depth look at the latest AI innovations across Microsoft Dynamics 365 and Microsoft Power Platform at the Microsoft Business Applications Launch Event.</a:t>
            </a:r>
            <a:endParaRPr lang="en-US" sz="1428" b="1" dirty="0">
              <a:solidFill>
                <a:srgbClr val="FFFFFF"/>
              </a:solidFill>
              <a:latin typeface="Segoe UI Semibold" panose="020B0502040204020203" pitchFamily="34" charset="0"/>
              <a:ea typeface="PMingLiU" panose="02020500000000000000" pitchFamily="18" charset="-120"/>
              <a:cs typeface="Segoe UI Semibold" panose="020B0502040204020203" pitchFamily="34" charset="0"/>
            </a:endParaRPr>
          </a:p>
          <a:p>
            <a:pPr defTabSz="932597">
              <a:spcAft>
                <a:spcPts val="612"/>
              </a:spcAft>
              <a:defRPr/>
            </a:pPr>
            <a:r>
              <a:rPr lang="en-US" sz="1428" b="1" dirty="0">
                <a:solidFill>
                  <a:srgbClr val="11A6F5"/>
                </a:solidFill>
                <a:latin typeface="Segoe UI Semibold" panose="020B0502040204020203" pitchFamily="34" charset="0"/>
                <a:ea typeface="PMingLiU" panose="02020500000000000000" pitchFamily="18" charset="-120"/>
                <a:cs typeface="Segoe UI Semibold" panose="020B0502040204020203" pitchFamily="34" charset="0"/>
              </a:rPr>
              <a:t>Register now: </a:t>
            </a:r>
            <a:r>
              <a:rPr lang="en-US" sz="1428" dirty="0" err="1">
                <a:solidFill>
                  <a:srgbClr val="11A6F5"/>
                </a:solidFill>
                <a:latin typeface="Segoe UI" panose="020B0502040204020203" pitchFamily="34" charset="0"/>
                <a:cs typeface="Segoe UI" panose="020B0502040204020203" pitchFamily="34" charset="0"/>
              </a:rPr>
              <a:t>aka.ms</a:t>
            </a:r>
            <a:r>
              <a:rPr lang="en-US" sz="1428" dirty="0">
                <a:solidFill>
                  <a:srgbClr val="11A6F5"/>
                </a:solidFill>
                <a:latin typeface="Segoe UI" panose="020B0502040204020203" pitchFamily="34" charset="0"/>
                <a:cs typeface="Segoe UI" panose="020B0502040204020203" pitchFamily="34" charset="0"/>
              </a:rPr>
              <a:t>/</a:t>
            </a:r>
            <a:r>
              <a:rPr lang="en-US" sz="1428" dirty="0" err="1">
                <a:solidFill>
                  <a:srgbClr val="11A6F5"/>
                </a:solidFill>
                <a:latin typeface="Segoe UI" panose="020B0502040204020203" pitchFamily="34" charset="0"/>
                <a:cs typeface="Segoe UI" panose="020B0502040204020203" pitchFamily="34" charset="0"/>
              </a:rPr>
              <a:t>BizAppsEvent</a:t>
            </a:r>
            <a:endParaRPr lang="en-US" sz="1428" dirty="0">
              <a:solidFill>
                <a:srgbClr val="11A6F5"/>
              </a:solidFill>
              <a:latin typeface="Segoe UI" panose="020B0502040204020203" pitchFamily="34" charset="0"/>
              <a:cs typeface="Segoe UI" panose="020B0502040204020203" pitchFamily="34" charset="0"/>
            </a:endParaRPr>
          </a:p>
        </p:txBody>
      </p:sp>
      <p:pic>
        <p:nvPicPr>
          <p:cNvPr id="3" name="Picture 2" descr="A QR code with three circles in three corners">
            <a:extLst>
              <a:ext uri="{FF2B5EF4-FFF2-40B4-BE49-F238E27FC236}">
                <a16:creationId xmlns:a16="http://schemas.microsoft.com/office/drawing/2014/main" id="{5E796DCA-9CA4-A82A-00E1-E7E970B6B559}"/>
              </a:ext>
            </a:extLst>
          </p:cNvPr>
          <p:cNvPicPr>
            <a:picLocks noChangeAspect="1"/>
          </p:cNvPicPr>
          <p:nvPr/>
        </p:nvPicPr>
        <p:blipFill>
          <a:blip r:embed="rId3"/>
          <a:srcRect/>
          <a:stretch/>
        </p:blipFill>
        <p:spPr>
          <a:xfrm>
            <a:off x="747577" y="4763865"/>
            <a:ext cx="1394337" cy="1394337"/>
          </a:xfrm>
          <a:prstGeom prst="rect">
            <a:avLst/>
          </a:prstGeom>
        </p:spPr>
      </p:pic>
      <p:sp>
        <p:nvSpPr>
          <p:cNvPr id="11" name="Rectangle 10">
            <a:extLst>
              <a:ext uri="{FF2B5EF4-FFF2-40B4-BE49-F238E27FC236}">
                <a16:creationId xmlns:a16="http://schemas.microsoft.com/office/drawing/2014/main" id="{2153622B-7DFD-B098-9ED8-3C98637C620C}"/>
              </a:ext>
            </a:extLst>
          </p:cNvPr>
          <p:cNvSpPr/>
          <p:nvPr/>
        </p:nvSpPr>
        <p:spPr>
          <a:xfrm>
            <a:off x="747576" y="6158202"/>
            <a:ext cx="5176663" cy="405263"/>
          </a:xfrm>
          <a:prstGeom prst="rect">
            <a:avLst/>
          </a:prstGeom>
        </p:spPr>
        <p:txBody>
          <a:bodyPr wrap="square" lIns="0" tIns="0" rIns="0" bIns="0" anchor="t" anchorCtr="0">
            <a:spAutoFit/>
          </a:bodyPr>
          <a:lstStyle/>
          <a:p>
            <a:pPr defTabSz="932597">
              <a:lnSpc>
                <a:spcPts val="3672"/>
              </a:lnSpc>
              <a:spcAft>
                <a:spcPts val="2448"/>
              </a:spcAft>
              <a:buSzPct val="90000"/>
              <a:defRPr/>
            </a:pPr>
            <a:r>
              <a:rPr lang="en-US" sz="1428">
                <a:solidFill>
                  <a:srgbClr val="D59DFF"/>
                </a:solidFill>
                <a:latin typeface="Segoe UI"/>
                <a:cs typeface="Segoe UI"/>
              </a:rPr>
              <a:t>October 25, 2023 / 9:00 AM–10:30 AM Pacific Time (UTC-7) </a:t>
            </a:r>
          </a:p>
        </p:txBody>
      </p:sp>
      <p:pic>
        <p:nvPicPr>
          <p:cNvPr id="4" name="Picture 3" descr="A colorful wavy paper on a black background">
            <a:extLst>
              <a:ext uri="{FF2B5EF4-FFF2-40B4-BE49-F238E27FC236}">
                <a16:creationId xmlns:a16="http://schemas.microsoft.com/office/drawing/2014/main" id="{C0E9C4F1-75AD-905A-E0C2-99CCAA4CFC23}"/>
              </a:ext>
            </a:extLst>
          </p:cNvPr>
          <p:cNvPicPr>
            <a:picLocks noChangeAspect="1"/>
          </p:cNvPicPr>
          <p:nvPr/>
        </p:nvPicPr>
        <p:blipFill rotWithShape="1">
          <a:blip r:embed="rId4"/>
          <a:srcRect l="37631" r="25951"/>
          <a:stretch/>
        </p:blipFill>
        <p:spPr>
          <a:xfrm>
            <a:off x="7906337" y="-1"/>
            <a:ext cx="4528462" cy="6994525"/>
          </a:xfrm>
          <a:prstGeom prst="rect">
            <a:avLst/>
          </a:prstGeom>
        </p:spPr>
      </p:pic>
    </p:spTree>
    <p:extLst>
      <p:ext uri="{BB962C8B-B14F-4D97-AF65-F5344CB8AC3E}">
        <p14:creationId xmlns:p14="http://schemas.microsoft.com/office/powerpoint/2010/main" val="3875773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oster for M365 conference">
            <a:extLst>
              <a:ext uri="{FF2B5EF4-FFF2-40B4-BE49-F238E27FC236}">
                <a16:creationId xmlns:a16="http://schemas.microsoft.com/office/drawing/2014/main" id="{C49DA051-D988-11D1-5351-17F854E3C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534" y="-1"/>
            <a:ext cx="10665820" cy="6994525"/>
          </a:xfrm>
          <a:prstGeom prst="rect">
            <a:avLst/>
          </a:prstGeom>
        </p:spPr>
      </p:pic>
    </p:spTree>
    <p:extLst>
      <p:ext uri="{BB962C8B-B14F-4D97-AF65-F5344CB8AC3E}">
        <p14:creationId xmlns:p14="http://schemas.microsoft.com/office/powerpoint/2010/main" val="152412725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EB110D7-CE40-70DC-22EA-3FB9018A1E13}"/>
              </a:ext>
              <a:ext uri="{C183D7F6-B498-43B3-948B-1728B52AA6E4}">
                <adec:decorative xmlns:adec="http://schemas.microsoft.com/office/drawing/2017/decorative" val="1"/>
              </a:ext>
            </a:extLst>
          </p:cNvPr>
          <p:cNvSpPr/>
          <p:nvPr/>
        </p:nvSpPr>
        <p:spPr bwMode="auto">
          <a:xfrm>
            <a:off x="4777636" y="736234"/>
            <a:ext cx="7039355" cy="5522057"/>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091F2C"/>
              </a:solidFill>
              <a:latin typeface="Segoe UI"/>
              <a:cs typeface="Segoe UI" pitchFamily="34" charset="0"/>
            </a:endParaRPr>
          </a:p>
        </p:txBody>
      </p:sp>
      <p:cxnSp>
        <p:nvCxnSpPr>
          <p:cNvPr id="6" name="Straight Connector 5">
            <a:extLst>
              <a:ext uri="{FF2B5EF4-FFF2-40B4-BE49-F238E27FC236}">
                <a16:creationId xmlns:a16="http://schemas.microsoft.com/office/drawing/2014/main" id="{006A5FA8-869E-1883-FEC7-3B215705A5FA}"/>
              </a:ext>
              <a:ext uri="{C183D7F6-B498-43B3-948B-1728B52AA6E4}">
                <adec:decorative xmlns:adec="http://schemas.microsoft.com/office/drawing/2017/decorative" val="1"/>
              </a:ext>
            </a:extLst>
          </p:cNvPr>
          <p:cNvCxnSpPr>
            <a:cxnSpLocks/>
          </p:cNvCxnSpPr>
          <p:nvPr/>
        </p:nvCxnSpPr>
        <p:spPr>
          <a:xfrm>
            <a:off x="4777636" y="2393344"/>
            <a:ext cx="703935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2E120B-3482-9CE2-D53C-BE6E2A053DBE}"/>
              </a:ext>
              <a:ext uri="{C183D7F6-B498-43B3-948B-1728B52AA6E4}">
                <adec:decorative xmlns:adec="http://schemas.microsoft.com/office/drawing/2017/decorative" val="1"/>
              </a:ext>
            </a:extLst>
          </p:cNvPr>
          <p:cNvCxnSpPr>
            <a:cxnSpLocks/>
          </p:cNvCxnSpPr>
          <p:nvPr/>
        </p:nvCxnSpPr>
        <p:spPr>
          <a:xfrm>
            <a:off x="4777636" y="4291195"/>
            <a:ext cx="703935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itle 14">
            <a:extLst>
              <a:ext uri="{FF2B5EF4-FFF2-40B4-BE49-F238E27FC236}">
                <a16:creationId xmlns:a16="http://schemas.microsoft.com/office/drawing/2014/main" id="{9EF7AB87-798A-A4A4-E379-3A648579F248}"/>
              </a:ext>
            </a:extLst>
          </p:cNvPr>
          <p:cNvSpPr txBox="1">
            <a:spLocks/>
          </p:cNvSpPr>
          <p:nvPr/>
        </p:nvSpPr>
        <p:spPr>
          <a:xfrm>
            <a:off x="606281" y="3186497"/>
            <a:ext cx="4677626" cy="63395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13879" fontAlgn="base">
              <a:lnSpc>
                <a:spcPct val="90000"/>
              </a:lnSpc>
              <a:spcAft>
                <a:spcPct val="0"/>
              </a:spcAft>
              <a:tabLst>
                <a:tab pos="939201" algn="l"/>
              </a:tabLst>
              <a:defRPr/>
            </a:pPr>
            <a:r>
              <a:rPr lang="en-CA" sz="4488" spc="-51">
                <a:solidFill>
                  <a:srgbClr val="FFFFFF"/>
                </a:solidFill>
                <a:latin typeface="Segoe UI Semibold"/>
              </a:rPr>
              <a:t>Next steps</a:t>
            </a:r>
          </a:p>
        </p:txBody>
      </p:sp>
      <p:sp>
        <p:nvSpPr>
          <p:cNvPr id="13" name="TextBox 12">
            <a:extLst>
              <a:ext uri="{FF2B5EF4-FFF2-40B4-BE49-F238E27FC236}">
                <a16:creationId xmlns:a16="http://schemas.microsoft.com/office/drawing/2014/main" id="{AD1DCD36-963E-3430-676F-8D0E6443EC62}"/>
              </a:ext>
            </a:extLst>
          </p:cNvPr>
          <p:cNvSpPr txBox="1"/>
          <p:nvPr/>
        </p:nvSpPr>
        <p:spPr>
          <a:xfrm>
            <a:off x="6461148" y="4908101"/>
            <a:ext cx="5225368" cy="768409"/>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defTabSz="932597">
              <a:spcAft>
                <a:spcPts val="1836"/>
              </a:spcAft>
              <a:defRPr/>
            </a:pPr>
            <a:r>
              <a:rPr lang="en-US" sz="2448" spc="-51">
                <a:solidFill>
                  <a:srgbClr val="FFFFFF"/>
                </a:solidFill>
                <a:latin typeface="Segoe UI Semibold"/>
              </a:rPr>
              <a:t>Attend the Microsoft Data &amp; AI Conference – coming soon!</a:t>
            </a:r>
            <a:endParaRPr lang="en-US" sz="1836" u="sng" spc="-51">
              <a:solidFill>
                <a:srgbClr val="49C5B1"/>
              </a:solidFill>
              <a:latin typeface="Segoe UI"/>
            </a:endParaRPr>
          </a:p>
        </p:txBody>
      </p:sp>
      <p:sp>
        <p:nvSpPr>
          <p:cNvPr id="14" name="TextBox 13">
            <a:extLst>
              <a:ext uri="{FF2B5EF4-FFF2-40B4-BE49-F238E27FC236}">
                <a16:creationId xmlns:a16="http://schemas.microsoft.com/office/drawing/2014/main" id="{5179FB9C-8D95-771A-36A0-960379C75614}"/>
              </a:ext>
            </a:extLst>
          </p:cNvPr>
          <p:cNvSpPr txBox="1">
            <a:spLocks/>
          </p:cNvSpPr>
          <p:nvPr/>
        </p:nvSpPr>
        <p:spPr>
          <a:xfrm>
            <a:off x="6547739" y="2966161"/>
            <a:ext cx="4703707" cy="766513"/>
          </a:xfrm>
          <a:prstGeom prst="rect">
            <a:avLst/>
          </a:prstGeom>
          <a:noFill/>
        </p:spPr>
        <p:txBody>
          <a:bodyPr wrap="square" lIns="0" tIns="46630" rIns="93260" bIns="46630" anchor="ctr">
            <a:spAutoFit/>
          </a:bodyPr>
          <a:lstStyle/>
          <a:p>
            <a:pPr defTabSz="932597">
              <a:spcAft>
                <a:spcPts val="1836"/>
              </a:spcAft>
              <a:defRPr/>
            </a:pPr>
            <a:r>
              <a:rPr lang="en-US" sz="2448" spc="-51">
                <a:ln w="3175">
                  <a:noFill/>
                </a:ln>
                <a:solidFill>
                  <a:srgbClr val="FFFFFF"/>
                </a:solidFill>
                <a:latin typeface="Segoe UI Semibold"/>
                <a:ea typeface="+mj-lt"/>
                <a:cs typeface="Segoe UI Semibold"/>
              </a:rPr>
              <a:t>Engage in the community</a:t>
            </a:r>
            <a:br>
              <a:rPr lang="en-US" sz="2448" spc="-51">
                <a:ln w="3175">
                  <a:noFill/>
                </a:ln>
                <a:solidFill>
                  <a:srgbClr val="FFFFFF"/>
                </a:solidFill>
                <a:latin typeface="Segoe UI Semibold"/>
                <a:ea typeface="+mj-lt"/>
                <a:cs typeface="Segoe UI Semibold"/>
              </a:rPr>
            </a:br>
            <a:r>
              <a:rPr lang="en-US" sz="1836" u="sng" spc="-51">
                <a:ln w="3175">
                  <a:noFill/>
                </a:ln>
                <a:solidFill>
                  <a:srgbClr val="49C5B1"/>
                </a:solidFill>
                <a:latin typeface="Segoe UI"/>
                <a:cs typeface="Segoe UI Semibold"/>
              </a:rPr>
              <a:t>aka.ms/fabric-community </a:t>
            </a:r>
          </a:p>
        </p:txBody>
      </p:sp>
      <p:sp>
        <p:nvSpPr>
          <p:cNvPr id="15" name="TextBox 14">
            <a:extLst>
              <a:ext uri="{FF2B5EF4-FFF2-40B4-BE49-F238E27FC236}">
                <a16:creationId xmlns:a16="http://schemas.microsoft.com/office/drawing/2014/main" id="{35A30BE9-AEED-6A7A-E747-45F8DCDE54D7}"/>
              </a:ext>
            </a:extLst>
          </p:cNvPr>
          <p:cNvSpPr txBox="1">
            <a:spLocks/>
          </p:cNvSpPr>
          <p:nvPr/>
        </p:nvSpPr>
        <p:spPr>
          <a:xfrm>
            <a:off x="6547739" y="1216935"/>
            <a:ext cx="4429351" cy="766513"/>
          </a:xfrm>
          <a:prstGeom prst="rect">
            <a:avLst/>
          </a:prstGeom>
          <a:noFill/>
        </p:spPr>
        <p:txBody>
          <a:bodyPr wrap="square" lIns="0" tIns="46630" rIns="93260" bIns="46630" anchor="ctr">
            <a:spAutoFit/>
          </a:bodyPr>
          <a:lstStyle/>
          <a:p>
            <a:pPr defTabSz="932597">
              <a:spcAft>
                <a:spcPts val="1836"/>
              </a:spcAft>
              <a:defRPr/>
            </a:pPr>
            <a:r>
              <a:rPr lang="en-US" sz="2448" spc="-51">
                <a:ln w="3175">
                  <a:noFill/>
                </a:ln>
                <a:solidFill>
                  <a:srgbClr val="FFFFFF"/>
                </a:solidFill>
                <a:latin typeface="Segoe UI Semibold"/>
                <a:ea typeface="+mj-lt"/>
                <a:cs typeface="Segoe UI Semibold"/>
              </a:rPr>
              <a:t>Try Microsoft Fabric</a:t>
            </a:r>
            <a:br>
              <a:rPr lang="en-US" sz="2448" spc="-51">
                <a:ln w="3175">
                  <a:noFill/>
                </a:ln>
                <a:solidFill>
                  <a:srgbClr val="FFFFFF"/>
                </a:solidFill>
                <a:latin typeface="Segoe UI Semibold"/>
                <a:ea typeface="+mj-lt"/>
                <a:cs typeface="Segoe UI Semibold"/>
              </a:rPr>
            </a:br>
            <a:r>
              <a:rPr lang="en-US" sz="1836" u="sng" spc="-51">
                <a:ln w="3175">
                  <a:noFill/>
                </a:ln>
                <a:solidFill>
                  <a:srgbClr val="49C5B1"/>
                </a:solidFill>
                <a:latin typeface="Segoe UI"/>
                <a:cs typeface="Segoe UI Semibold"/>
              </a:rPr>
              <a:t>aka.ms/try-fabric</a:t>
            </a:r>
          </a:p>
        </p:txBody>
      </p:sp>
      <p:sp>
        <p:nvSpPr>
          <p:cNvPr id="22" name="Oval 21" descr="1">
            <a:extLst>
              <a:ext uri="{FF2B5EF4-FFF2-40B4-BE49-F238E27FC236}">
                <a16:creationId xmlns:a16="http://schemas.microsoft.com/office/drawing/2014/main" id="{13E8ED9E-6380-12C4-FF3E-8D45B5BDB517}"/>
              </a:ext>
            </a:extLst>
          </p:cNvPr>
          <p:cNvSpPr/>
          <p:nvPr/>
        </p:nvSpPr>
        <p:spPr>
          <a:xfrm>
            <a:off x="5470821" y="1161903"/>
            <a:ext cx="557958" cy="565028"/>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fontAlgn="base">
              <a:spcBef>
                <a:spcPct val="0"/>
              </a:spcBef>
              <a:spcAft>
                <a:spcPct val="0"/>
              </a:spcAft>
              <a:defRPr/>
            </a:pPr>
            <a:r>
              <a:rPr lang="en-US" sz="2040" b="1">
                <a:ln w="3175">
                  <a:noFill/>
                </a:ln>
                <a:gradFill>
                  <a:gsLst>
                    <a:gs pos="55747">
                      <a:srgbClr val="000000"/>
                    </a:gs>
                    <a:gs pos="37000">
                      <a:srgbClr val="000000"/>
                    </a:gs>
                  </a:gsLst>
                  <a:lin ang="5400000" scaled="1"/>
                </a:gradFill>
                <a:latin typeface="Segoe UI Semibold"/>
                <a:cs typeface="Segoe UI" pitchFamily="34" charset="0"/>
              </a:rPr>
              <a:t>1</a:t>
            </a:r>
          </a:p>
        </p:txBody>
      </p:sp>
      <p:sp>
        <p:nvSpPr>
          <p:cNvPr id="23" name="Oval 22" descr="2">
            <a:extLst>
              <a:ext uri="{FF2B5EF4-FFF2-40B4-BE49-F238E27FC236}">
                <a16:creationId xmlns:a16="http://schemas.microsoft.com/office/drawing/2014/main" id="{4883CA11-BC23-030F-7F8D-5BE4A9C1AB1A}"/>
              </a:ext>
            </a:extLst>
          </p:cNvPr>
          <p:cNvSpPr/>
          <p:nvPr/>
        </p:nvSpPr>
        <p:spPr>
          <a:xfrm>
            <a:off x="5470821" y="3063363"/>
            <a:ext cx="557958" cy="565028"/>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fontAlgn="base">
              <a:spcBef>
                <a:spcPct val="0"/>
              </a:spcBef>
              <a:spcAft>
                <a:spcPct val="0"/>
              </a:spcAft>
              <a:defRPr/>
            </a:pPr>
            <a:r>
              <a:rPr lang="en-US" sz="2040" b="1">
                <a:ln w="3175">
                  <a:noFill/>
                </a:ln>
                <a:gradFill>
                  <a:gsLst>
                    <a:gs pos="55747">
                      <a:srgbClr val="000000"/>
                    </a:gs>
                    <a:gs pos="37000">
                      <a:srgbClr val="000000"/>
                    </a:gs>
                  </a:gsLst>
                  <a:lin ang="5400000" scaled="1"/>
                </a:gradFill>
                <a:latin typeface="Segoe UI Semibold"/>
                <a:cs typeface="Segoe UI" pitchFamily="34" charset="0"/>
              </a:rPr>
              <a:t>2</a:t>
            </a:r>
          </a:p>
        </p:txBody>
      </p:sp>
      <p:sp>
        <p:nvSpPr>
          <p:cNvPr id="24" name="Oval 23" descr="3">
            <a:extLst>
              <a:ext uri="{FF2B5EF4-FFF2-40B4-BE49-F238E27FC236}">
                <a16:creationId xmlns:a16="http://schemas.microsoft.com/office/drawing/2014/main" id="{E9A810DD-45C4-0C48-2E74-5D32181DC57D}"/>
              </a:ext>
            </a:extLst>
          </p:cNvPr>
          <p:cNvSpPr/>
          <p:nvPr/>
        </p:nvSpPr>
        <p:spPr>
          <a:xfrm>
            <a:off x="5470821" y="4957606"/>
            <a:ext cx="557958" cy="565028"/>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fontAlgn="base">
              <a:spcBef>
                <a:spcPct val="0"/>
              </a:spcBef>
              <a:spcAft>
                <a:spcPct val="0"/>
              </a:spcAft>
              <a:defRPr/>
            </a:pPr>
            <a:r>
              <a:rPr lang="en-US" sz="2040" b="1">
                <a:ln w="3175">
                  <a:noFill/>
                </a:ln>
                <a:gradFill>
                  <a:gsLst>
                    <a:gs pos="55747">
                      <a:srgbClr val="000000"/>
                    </a:gs>
                    <a:gs pos="37000">
                      <a:srgbClr val="000000"/>
                    </a:gs>
                  </a:gsLst>
                  <a:lin ang="5400000" scaled="1"/>
                </a:gradFill>
                <a:latin typeface="Segoe UI Semibold"/>
                <a:cs typeface="Segoe UI" pitchFamily="34" charset="0"/>
              </a:rPr>
              <a:t>3</a:t>
            </a:r>
          </a:p>
        </p:txBody>
      </p:sp>
    </p:spTree>
    <p:extLst>
      <p:ext uri="{BB962C8B-B14F-4D97-AF65-F5344CB8AC3E}">
        <p14:creationId xmlns:p14="http://schemas.microsoft.com/office/powerpoint/2010/main" val="3439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53" presetClass="entr" presetSubtype="16" accel="50000" decel="5000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par>
                                <p:cTn id="16" presetID="6" presetClass="emph" presetSubtype="0" decel="100000" autoRev="1" fill="hold" grpId="1" nodeType="withEffect">
                                  <p:stCondLst>
                                    <p:cond delay="0"/>
                                  </p:stCondLst>
                                  <p:childTnLst>
                                    <p:animScale>
                                      <p:cBhvr>
                                        <p:cTn id="17" dur="300" fill="hold"/>
                                        <p:tgtEl>
                                          <p:spTgt spid="22"/>
                                        </p:tgtEl>
                                      </p:cBhvr>
                                      <p:by x="120000" y="120000"/>
                                    </p:animScale>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42" presetClass="path" presetSubtype="0" decel="100000" fill="hold" grpId="1" nodeType="withEffect">
                                  <p:stCondLst>
                                    <p:cond delay="0"/>
                                  </p:stCondLst>
                                  <p:childTnLst>
                                    <p:animMotion origin="layout" path="M 2.5E-6 -1.48148E-6 L 2.5E-6 0.01968 " pathEditMode="relative" rAng="0" ptsTypes="AA">
                                      <p:cBhvr>
                                        <p:cTn id="22" dur="500" spd="-100000" fill="hold"/>
                                        <p:tgtEl>
                                          <p:spTgt spid="13"/>
                                        </p:tgtEl>
                                        <p:attrNameLst>
                                          <p:attrName>ppt_x</p:attrName>
                                          <p:attrName>ppt_y</p:attrName>
                                        </p:attrNameLst>
                                      </p:cBhvr>
                                      <p:rCtr x="0" y="972"/>
                                    </p:animMotion>
                                  </p:childTnLst>
                                </p:cTn>
                              </p:par>
                              <p:par>
                                <p:cTn id="23" presetID="53" presetClass="entr" presetSubtype="16" accel="50000" decel="5000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Effect transition="in" filter="fade">
                                      <p:cBhvr>
                                        <p:cTn id="27" dur="500"/>
                                        <p:tgtEl>
                                          <p:spTgt spid="23"/>
                                        </p:tgtEl>
                                      </p:cBhvr>
                                    </p:animEffect>
                                  </p:childTnLst>
                                </p:cTn>
                              </p:par>
                              <p:par>
                                <p:cTn id="28" presetID="6" presetClass="emph" presetSubtype="0" decel="100000" autoRev="1" fill="hold" grpId="1" nodeType="withEffect">
                                  <p:stCondLst>
                                    <p:cond delay="0"/>
                                  </p:stCondLst>
                                  <p:childTnLst>
                                    <p:animScale>
                                      <p:cBhvr>
                                        <p:cTn id="29" dur="300" fill="hold"/>
                                        <p:tgtEl>
                                          <p:spTgt spid="23"/>
                                        </p:tgtEl>
                                      </p:cBhvr>
                                      <p:by x="120000" y="120000"/>
                                    </p:animScale>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0"/>
                                  </p:stCondLst>
                                  <p:childTnLst>
                                    <p:animMotion origin="layout" path="M 2.5E-6 -3.7037E-6 L 2.5E-6 0.01968 " pathEditMode="relative" rAng="0" ptsTypes="AA">
                                      <p:cBhvr>
                                        <p:cTn id="34" dur="500" spd="-100000" fill="hold"/>
                                        <p:tgtEl>
                                          <p:spTgt spid="15"/>
                                        </p:tgtEl>
                                        <p:attrNameLst>
                                          <p:attrName>ppt_x</p:attrName>
                                          <p:attrName>ppt_y</p:attrName>
                                        </p:attrNameLst>
                                      </p:cBhvr>
                                      <p:rCtr x="0" y="972"/>
                                    </p:animMotion>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53" presetClass="entr" presetSubtype="16" accel="50000" decel="5000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6" presetClass="emph" presetSubtype="0" decel="100000" autoRev="1" fill="hold" grpId="1" nodeType="withEffect">
                                  <p:stCondLst>
                                    <p:cond delay="0"/>
                                  </p:stCondLst>
                                  <p:childTnLst>
                                    <p:animScale>
                                      <p:cBhvr>
                                        <p:cTn id="44" dur="300" fill="hold"/>
                                        <p:tgtEl>
                                          <p:spTgt spid="24"/>
                                        </p:tgtEl>
                                      </p:cBhvr>
                                      <p:by x="120000" y="120000"/>
                                    </p:animScale>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0"/>
                                  </p:stCondLst>
                                  <p:childTnLst>
                                    <p:animMotion origin="layout" path="M 5E-6 -3.7037E-6 L 5E-6 0.01968 " pathEditMode="relative" rAng="0" ptsTypes="AA">
                                      <p:cBhvr>
                                        <p:cTn id="49" dur="500" spd="-100000" fill="hold"/>
                                        <p:tgtEl>
                                          <p:spTgt spid="14"/>
                                        </p:tgtEl>
                                        <p:attrNameLst>
                                          <p:attrName>ppt_x</p:attrName>
                                          <p:attrName>ppt_y</p:attrName>
                                        </p:attrNameLst>
                                      </p:cBhvr>
                                      <p:rCtr x="0" y="972"/>
                                    </p:animMotion>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3" grpId="0"/>
      <p:bldP spid="13" grpId="1"/>
      <p:bldP spid="14" grpId="0"/>
      <p:bldP spid="14" grpId="1"/>
      <p:bldP spid="15" grpId="0"/>
      <p:bldP spid="15" grpId="1"/>
      <p:bldP spid="22" grpId="0" animBg="1"/>
      <p:bldP spid="22" grpId="1" animBg="1"/>
      <p:bldP spid="23" grpId="0" animBg="1"/>
      <p:bldP spid="23" grpId="1" animBg="1"/>
      <p:bldP spid="24" grpId="0" animBg="1"/>
      <p:bldP spid="2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7" name="Rounded Rectangle 106">
            <a:extLst>
              <a:ext uri="{FF2B5EF4-FFF2-40B4-BE49-F238E27FC236}">
                <a16:creationId xmlns:a16="http://schemas.microsoft.com/office/drawing/2014/main" id="{9C763CF1-391C-CB42-9C05-F0770E9265EB}"/>
              </a:ext>
              <a:ext uri="{C183D7F6-B498-43B3-948B-1728B52AA6E4}">
                <adec:decorative xmlns:adec="http://schemas.microsoft.com/office/drawing/2017/decorative" val="1"/>
              </a:ext>
            </a:extLst>
          </p:cNvPr>
          <p:cNvSpPr/>
          <p:nvPr/>
        </p:nvSpPr>
        <p:spPr bwMode="auto">
          <a:xfrm>
            <a:off x="8751455" y="2537447"/>
            <a:ext cx="1585426" cy="194426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pic>
        <p:nvPicPr>
          <p:cNvPr id="108" name="Graphic 107" descr="Power BI Logo">
            <a:extLst>
              <a:ext uri="{FF2B5EF4-FFF2-40B4-BE49-F238E27FC236}">
                <a16:creationId xmlns:a16="http://schemas.microsoft.com/office/drawing/2014/main" id="{EA6A76EF-5523-C942-9F28-DEFC29313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64387" y="2799248"/>
            <a:ext cx="559562" cy="559562"/>
          </a:xfrm>
          <a:prstGeom prst="rect">
            <a:avLst/>
          </a:prstGeom>
        </p:spPr>
      </p:pic>
      <p:sp>
        <p:nvSpPr>
          <p:cNvPr id="85" name="Rounded Rectangle 84">
            <a:extLst>
              <a:ext uri="{FF2B5EF4-FFF2-40B4-BE49-F238E27FC236}">
                <a16:creationId xmlns:a16="http://schemas.microsoft.com/office/drawing/2014/main" id="{7990FCC3-A6F6-B349-9118-99785825A28B}"/>
              </a:ext>
              <a:ext uri="{C183D7F6-B498-43B3-948B-1728B52AA6E4}">
                <adec:decorative xmlns:adec="http://schemas.microsoft.com/office/drawing/2017/decorative" val="1"/>
              </a:ext>
            </a:extLst>
          </p:cNvPr>
          <p:cNvSpPr/>
          <p:nvPr/>
        </p:nvSpPr>
        <p:spPr bwMode="auto">
          <a:xfrm>
            <a:off x="2094266" y="2537447"/>
            <a:ext cx="1585426" cy="194426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DB3923A8-C50B-E643-8256-CE20B8381E0C}"/>
              </a:ext>
              <a:ext uri="{C183D7F6-B498-43B3-948B-1728B52AA6E4}">
                <adec:decorative xmlns:adec="http://schemas.microsoft.com/office/drawing/2017/decorative" val="1"/>
              </a:ext>
            </a:extLst>
          </p:cNvPr>
          <p:cNvSpPr/>
          <p:nvPr/>
        </p:nvSpPr>
        <p:spPr bwMode="auto">
          <a:xfrm>
            <a:off x="3758563" y="2537447"/>
            <a:ext cx="1585426" cy="194426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7C04D4BB-6479-2948-9032-309EFA21090B}"/>
              </a:ext>
              <a:ext uri="{C183D7F6-B498-43B3-948B-1728B52AA6E4}">
                <adec:decorative xmlns:adec="http://schemas.microsoft.com/office/drawing/2017/decorative" val="1"/>
              </a:ext>
            </a:extLst>
          </p:cNvPr>
          <p:cNvSpPr/>
          <p:nvPr/>
        </p:nvSpPr>
        <p:spPr bwMode="auto">
          <a:xfrm>
            <a:off x="5422860" y="2537447"/>
            <a:ext cx="1585426" cy="194426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8A14935B-EDF0-E746-8A70-C077836F6162}"/>
              </a:ext>
              <a:ext uri="{C183D7F6-B498-43B3-948B-1728B52AA6E4}">
                <adec:decorative xmlns:adec="http://schemas.microsoft.com/office/drawing/2017/decorative" val="1"/>
              </a:ext>
            </a:extLst>
          </p:cNvPr>
          <p:cNvSpPr/>
          <p:nvPr/>
        </p:nvSpPr>
        <p:spPr bwMode="auto">
          <a:xfrm>
            <a:off x="7087158" y="2537447"/>
            <a:ext cx="1585426" cy="194426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1" name="Rounded Rectangle 106">
            <a:extLst>
              <a:ext uri="{FF2B5EF4-FFF2-40B4-BE49-F238E27FC236}">
                <a16:creationId xmlns:a16="http://schemas.microsoft.com/office/drawing/2014/main" id="{E96055B3-5510-5A92-293B-B8B1202A6644}"/>
              </a:ext>
              <a:ext uri="{C183D7F6-B498-43B3-948B-1728B52AA6E4}">
                <adec:decorative xmlns:adec="http://schemas.microsoft.com/office/drawing/2017/decorative" val="1"/>
              </a:ext>
            </a:extLst>
          </p:cNvPr>
          <p:cNvSpPr/>
          <p:nvPr/>
        </p:nvSpPr>
        <p:spPr bwMode="auto">
          <a:xfrm>
            <a:off x="10415755" y="2537447"/>
            <a:ext cx="1585426" cy="194426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91FCCD2-1E5B-24E1-D625-A2D38BC832C9}"/>
              </a:ext>
            </a:extLst>
          </p:cNvPr>
          <p:cNvSpPr txBox="1">
            <a:spLocks noGrp="1"/>
          </p:cNvSpPr>
          <p:nvPr>
            <p:ph type="title" idx="4294967295"/>
          </p:nvPr>
        </p:nvSpPr>
        <p:spPr>
          <a:xfrm>
            <a:off x="429736" y="530405"/>
            <a:ext cx="9248316" cy="51231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defTabSz="951304">
              <a:defRPr/>
            </a:pPr>
            <a:r>
              <a:rPr lang="en-US" sz="3264" spc="-51">
                <a:solidFill>
                  <a:srgbClr val="117865"/>
                </a:solidFill>
                <a:latin typeface="Segoe UI Semibold"/>
              </a:rPr>
              <a:t>Microsoft Fabric does it all—in a unified solution</a:t>
            </a:r>
          </a:p>
        </p:txBody>
      </p:sp>
      <p:sp>
        <p:nvSpPr>
          <p:cNvPr id="22" name="Text Placeholder 2">
            <a:extLst>
              <a:ext uri="{FF2B5EF4-FFF2-40B4-BE49-F238E27FC236}">
                <a16:creationId xmlns:a16="http://schemas.microsoft.com/office/drawing/2014/main" id="{6F0F4118-0BA6-854F-884A-E9C84122D0BA}"/>
              </a:ext>
            </a:extLst>
          </p:cNvPr>
          <p:cNvSpPr txBox="1">
            <a:spLocks/>
          </p:cNvSpPr>
          <p:nvPr/>
        </p:nvSpPr>
        <p:spPr>
          <a:xfrm>
            <a:off x="337805" y="1173187"/>
            <a:ext cx="10646404" cy="8478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20000"/>
              </a:lnSpc>
              <a:spcAft>
                <a:spcPts val="612"/>
              </a:spcAft>
              <a:buNone/>
              <a:defRPr/>
            </a:pPr>
            <a:r>
              <a:rPr lang="en-US" sz="2040">
                <a:solidFill>
                  <a:srgbClr val="2F2F2F"/>
                </a:solidFill>
                <a:latin typeface="Segoe UI" panose="020B0502040204020203" pitchFamily="34" charset="0"/>
              </a:rPr>
              <a:t>An end-to-end analytics platform that brings together all the data and analytics tools that organizations need to go from the data lake to the business user</a:t>
            </a:r>
            <a:endParaRPr lang="en-US" sz="1836">
              <a:solidFill>
                <a:srgbClr val="2F2F2F"/>
              </a:solidFill>
              <a:latin typeface="Segoe UI"/>
            </a:endParaRPr>
          </a:p>
        </p:txBody>
      </p:sp>
      <p:sp>
        <p:nvSpPr>
          <p:cNvPr id="76" name="Rounded Rectangle 75">
            <a:extLst>
              <a:ext uri="{FF2B5EF4-FFF2-40B4-BE49-F238E27FC236}">
                <a16:creationId xmlns:a16="http://schemas.microsoft.com/office/drawing/2014/main" id="{38B840E9-C789-DF44-BE6A-7D6AD2D01561}"/>
              </a:ext>
              <a:ext uri="{C183D7F6-B498-43B3-948B-1728B52AA6E4}">
                <adec:decorative xmlns:adec="http://schemas.microsoft.com/office/drawing/2017/decorative" val="1"/>
              </a:ext>
            </a:extLst>
          </p:cNvPr>
          <p:cNvSpPr/>
          <p:nvPr/>
        </p:nvSpPr>
        <p:spPr bwMode="auto">
          <a:xfrm>
            <a:off x="429735" y="2537447"/>
            <a:ext cx="1585426" cy="194426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pic>
        <p:nvPicPr>
          <p:cNvPr id="79" name="Picture 78" descr="Data Factory Logo">
            <a:extLst>
              <a:ext uri="{FF2B5EF4-FFF2-40B4-BE49-F238E27FC236}">
                <a16:creationId xmlns:a16="http://schemas.microsoft.com/office/drawing/2014/main" id="{58A023B6-4986-344C-B0D3-F193CED765C9}"/>
              </a:ext>
            </a:extLst>
          </p:cNvPr>
          <p:cNvPicPr>
            <a:picLocks noChangeAspect="1"/>
          </p:cNvPicPr>
          <p:nvPr/>
        </p:nvPicPr>
        <p:blipFill>
          <a:blip r:embed="rId5"/>
          <a:srcRect/>
          <a:stretch/>
        </p:blipFill>
        <p:spPr>
          <a:xfrm>
            <a:off x="989751" y="2858257"/>
            <a:ext cx="465394" cy="466302"/>
          </a:xfrm>
          <a:prstGeom prst="rect">
            <a:avLst/>
          </a:prstGeom>
        </p:spPr>
      </p:pic>
      <p:sp>
        <p:nvSpPr>
          <p:cNvPr id="80" name="Text Placeholder 2">
            <a:extLst>
              <a:ext uri="{FF2B5EF4-FFF2-40B4-BE49-F238E27FC236}">
                <a16:creationId xmlns:a16="http://schemas.microsoft.com/office/drawing/2014/main" id="{2F03540B-8801-A540-A6EA-AFF2ABFC3F1A}"/>
              </a:ext>
            </a:extLst>
          </p:cNvPr>
          <p:cNvSpPr txBox="1">
            <a:spLocks/>
          </p:cNvSpPr>
          <p:nvPr/>
        </p:nvSpPr>
        <p:spPr>
          <a:xfrm>
            <a:off x="429735" y="3485300"/>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b="1">
                <a:solidFill>
                  <a:srgbClr val="117865"/>
                </a:solidFill>
                <a:latin typeface="Segoe UI" panose="020B0502040204020203" pitchFamily="34" charset="0"/>
              </a:rPr>
              <a:t>Data Integration</a:t>
            </a:r>
            <a:endParaRPr lang="en-US" sz="1224" b="1">
              <a:solidFill>
                <a:srgbClr val="117865"/>
              </a:solidFill>
              <a:latin typeface="Segoe UI"/>
            </a:endParaRPr>
          </a:p>
        </p:txBody>
      </p:sp>
      <p:sp>
        <p:nvSpPr>
          <p:cNvPr id="82" name="Text Placeholder 2">
            <a:extLst>
              <a:ext uri="{FF2B5EF4-FFF2-40B4-BE49-F238E27FC236}">
                <a16:creationId xmlns:a16="http://schemas.microsoft.com/office/drawing/2014/main" id="{727F33E3-169E-244E-8FC6-B252049E7824}"/>
              </a:ext>
            </a:extLst>
          </p:cNvPr>
          <p:cNvSpPr txBox="1">
            <a:spLocks/>
          </p:cNvSpPr>
          <p:nvPr/>
        </p:nvSpPr>
        <p:spPr>
          <a:xfrm>
            <a:off x="429735" y="3913186"/>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Data Factory</a:t>
            </a:r>
            <a:endParaRPr lang="en-US" sz="1122">
              <a:solidFill>
                <a:srgbClr val="2F2F2F"/>
              </a:solidFill>
              <a:latin typeface="Segoe UI"/>
            </a:endParaRPr>
          </a:p>
        </p:txBody>
      </p:sp>
      <p:pic>
        <p:nvPicPr>
          <p:cNvPr id="88" name="Picture 87" descr="Synapse Spark Logo">
            <a:extLst>
              <a:ext uri="{FF2B5EF4-FFF2-40B4-BE49-F238E27FC236}">
                <a16:creationId xmlns:a16="http://schemas.microsoft.com/office/drawing/2014/main" id="{56455CAC-7F7C-0040-9362-C8B8530BFAF8}"/>
              </a:ext>
            </a:extLst>
          </p:cNvPr>
          <p:cNvPicPr>
            <a:picLocks noChangeAspect="1"/>
          </p:cNvPicPr>
          <p:nvPr/>
        </p:nvPicPr>
        <p:blipFill>
          <a:blip r:embed="rId6"/>
          <a:srcRect/>
          <a:stretch/>
        </p:blipFill>
        <p:spPr>
          <a:xfrm>
            <a:off x="2654282" y="2858257"/>
            <a:ext cx="465394" cy="466302"/>
          </a:xfrm>
          <a:prstGeom prst="rect">
            <a:avLst/>
          </a:prstGeom>
        </p:spPr>
      </p:pic>
      <p:sp>
        <p:nvSpPr>
          <p:cNvPr id="91" name="Text Placeholder 2">
            <a:extLst>
              <a:ext uri="{FF2B5EF4-FFF2-40B4-BE49-F238E27FC236}">
                <a16:creationId xmlns:a16="http://schemas.microsoft.com/office/drawing/2014/main" id="{19DD6C7B-0399-A641-9FDC-26AC9E0DD96C}"/>
              </a:ext>
            </a:extLst>
          </p:cNvPr>
          <p:cNvSpPr txBox="1">
            <a:spLocks/>
          </p:cNvSpPr>
          <p:nvPr/>
        </p:nvSpPr>
        <p:spPr>
          <a:xfrm>
            <a:off x="2094266" y="3485300"/>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b="1">
                <a:solidFill>
                  <a:srgbClr val="117865"/>
                </a:solidFill>
                <a:latin typeface="Segoe UI" panose="020B0502040204020203" pitchFamily="34" charset="0"/>
              </a:rPr>
              <a:t>Data Engineering</a:t>
            </a:r>
            <a:endParaRPr lang="en-US" sz="1224" b="1">
              <a:solidFill>
                <a:srgbClr val="117865"/>
              </a:solidFill>
              <a:latin typeface="Segoe UI"/>
            </a:endParaRPr>
          </a:p>
        </p:txBody>
      </p:sp>
      <p:sp>
        <p:nvSpPr>
          <p:cNvPr id="92" name="Text Placeholder 2">
            <a:extLst>
              <a:ext uri="{FF2B5EF4-FFF2-40B4-BE49-F238E27FC236}">
                <a16:creationId xmlns:a16="http://schemas.microsoft.com/office/drawing/2014/main" id="{B1443B2F-A082-B442-9AF2-F7BF8DEC13A6}"/>
              </a:ext>
            </a:extLst>
          </p:cNvPr>
          <p:cNvSpPr txBox="1">
            <a:spLocks/>
          </p:cNvSpPr>
          <p:nvPr/>
        </p:nvSpPr>
        <p:spPr>
          <a:xfrm>
            <a:off x="2094266" y="3913186"/>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Synapse</a:t>
            </a:r>
            <a:endParaRPr lang="en-US" sz="1122">
              <a:solidFill>
                <a:srgbClr val="2F2F2F"/>
              </a:solidFill>
              <a:latin typeface="Segoe UI"/>
            </a:endParaRPr>
          </a:p>
        </p:txBody>
      </p:sp>
      <p:pic>
        <p:nvPicPr>
          <p:cNvPr id="95" name="Picture 94" descr="Synapse Logo">
            <a:extLst>
              <a:ext uri="{FF2B5EF4-FFF2-40B4-BE49-F238E27FC236}">
                <a16:creationId xmlns:a16="http://schemas.microsoft.com/office/drawing/2014/main" id="{944EA32D-E48B-0C40-BA2C-E77F607D85E1}"/>
              </a:ext>
            </a:extLst>
          </p:cNvPr>
          <p:cNvPicPr>
            <a:picLocks noChangeAspect="1"/>
          </p:cNvPicPr>
          <p:nvPr/>
        </p:nvPicPr>
        <p:blipFill>
          <a:blip r:embed="rId7"/>
          <a:srcRect/>
          <a:stretch/>
        </p:blipFill>
        <p:spPr>
          <a:xfrm>
            <a:off x="4318579" y="2866719"/>
            <a:ext cx="465394" cy="466302"/>
          </a:xfrm>
          <a:prstGeom prst="rect">
            <a:avLst/>
          </a:prstGeom>
        </p:spPr>
      </p:pic>
      <p:sp>
        <p:nvSpPr>
          <p:cNvPr id="97" name="Text Placeholder 2">
            <a:extLst>
              <a:ext uri="{FF2B5EF4-FFF2-40B4-BE49-F238E27FC236}">
                <a16:creationId xmlns:a16="http://schemas.microsoft.com/office/drawing/2014/main" id="{14576168-1A46-1740-A07D-A6D1E4D3F6F7}"/>
              </a:ext>
            </a:extLst>
          </p:cNvPr>
          <p:cNvSpPr txBox="1">
            <a:spLocks/>
          </p:cNvSpPr>
          <p:nvPr/>
        </p:nvSpPr>
        <p:spPr>
          <a:xfrm>
            <a:off x="3758563" y="3485300"/>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b="1">
                <a:solidFill>
                  <a:srgbClr val="117865"/>
                </a:solidFill>
                <a:latin typeface="Segoe UI" panose="020B0502040204020203" pitchFamily="34" charset="0"/>
              </a:rPr>
              <a:t>Data Warehouse</a:t>
            </a:r>
            <a:endParaRPr lang="en-US" sz="1224" b="1">
              <a:solidFill>
                <a:srgbClr val="117865"/>
              </a:solidFill>
              <a:latin typeface="Segoe UI"/>
            </a:endParaRPr>
          </a:p>
        </p:txBody>
      </p:sp>
      <p:sp>
        <p:nvSpPr>
          <p:cNvPr id="98" name="Text Placeholder 2">
            <a:extLst>
              <a:ext uri="{FF2B5EF4-FFF2-40B4-BE49-F238E27FC236}">
                <a16:creationId xmlns:a16="http://schemas.microsoft.com/office/drawing/2014/main" id="{78D40FA7-259B-C345-9D1E-3D81D7D3846F}"/>
              </a:ext>
            </a:extLst>
          </p:cNvPr>
          <p:cNvSpPr txBox="1">
            <a:spLocks/>
          </p:cNvSpPr>
          <p:nvPr/>
        </p:nvSpPr>
        <p:spPr>
          <a:xfrm>
            <a:off x="3758563" y="3913186"/>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Synapse</a:t>
            </a:r>
            <a:endParaRPr lang="en-US" sz="1122">
              <a:solidFill>
                <a:srgbClr val="2F2F2F"/>
              </a:solidFill>
              <a:latin typeface="Segoe UI"/>
            </a:endParaRPr>
          </a:p>
        </p:txBody>
      </p:sp>
      <p:pic>
        <p:nvPicPr>
          <p:cNvPr id="100" name="Picture 99" descr="Azure AI Logo">
            <a:extLst>
              <a:ext uri="{FF2B5EF4-FFF2-40B4-BE49-F238E27FC236}">
                <a16:creationId xmlns:a16="http://schemas.microsoft.com/office/drawing/2014/main" id="{57C40355-1C46-E14A-A27B-0FB271A17B18}"/>
              </a:ext>
            </a:extLst>
          </p:cNvPr>
          <p:cNvPicPr>
            <a:picLocks noChangeAspect="1"/>
          </p:cNvPicPr>
          <p:nvPr/>
        </p:nvPicPr>
        <p:blipFill>
          <a:blip r:embed="rId8"/>
          <a:srcRect/>
          <a:stretch/>
        </p:blipFill>
        <p:spPr>
          <a:xfrm>
            <a:off x="5982876" y="2858257"/>
            <a:ext cx="465394" cy="466302"/>
          </a:xfrm>
          <a:prstGeom prst="rect">
            <a:avLst/>
          </a:prstGeom>
        </p:spPr>
      </p:pic>
      <p:sp>
        <p:nvSpPr>
          <p:cNvPr id="101" name="Text Placeholder 2">
            <a:extLst>
              <a:ext uri="{FF2B5EF4-FFF2-40B4-BE49-F238E27FC236}">
                <a16:creationId xmlns:a16="http://schemas.microsoft.com/office/drawing/2014/main" id="{2D7512FF-705D-0B4D-886C-E893CC9A46CD}"/>
              </a:ext>
            </a:extLst>
          </p:cNvPr>
          <p:cNvSpPr txBox="1">
            <a:spLocks/>
          </p:cNvSpPr>
          <p:nvPr/>
        </p:nvSpPr>
        <p:spPr>
          <a:xfrm>
            <a:off x="5422860" y="3485300"/>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b="1">
                <a:solidFill>
                  <a:srgbClr val="117865"/>
                </a:solidFill>
                <a:latin typeface="Segoe UI" panose="020B0502040204020203" pitchFamily="34" charset="0"/>
              </a:rPr>
              <a:t>Data Science</a:t>
            </a:r>
            <a:endParaRPr lang="en-US" sz="1224" b="1">
              <a:solidFill>
                <a:srgbClr val="117865"/>
              </a:solidFill>
              <a:latin typeface="Segoe UI"/>
            </a:endParaRPr>
          </a:p>
        </p:txBody>
      </p:sp>
      <p:sp>
        <p:nvSpPr>
          <p:cNvPr id="102" name="Text Placeholder 2">
            <a:extLst>
              <a:ext uri="{FF2B5EF4-FFF2-40B4-BE49-F238E27FC236}">
                <a16:creationId xmlns:a16="http://schemas.microsoft.com/office/drawing/2014/main" id="{1943E6EE-746A-FA4E-8FBF-39724E59C81F}"/>
              </a:ext>
            </a:extLst>
          </p:cNvPr>
          <p:cNvSpPr txBox="1">
            <a:spLocks/>
          </p:cNvSpPr>
          <p:nvPr/>
        </p:nvSpPr>
        <p:spPr>
          <a:xfrm>
            <a:off x="5422860" y="3913186"/>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Synapse</a:t>
            </a:r>
            <a:endParaRPr lang="en-US" sz="1122">
              <a:solidFill>
                <a:srgbClr val="2F2F2F"/>
              </a:solidFill>
              <a:latin typeface="Segoe UI"/>
            </a:endParaRPr>
          </a:p>
        </p:txBody>
      </p:sp>
      <p:pic>
        <p:nvPicPr>
          <p:cNvPr id="104" name="Picture 103" descr="Data Explorer Logo">
            <a:extLst>
              <a:ext uri="{FF2B5EF4-FFF2-40B4-BE49-F238E27FC236}">
                <a16:creationId xmlns:a16="http://schemas.microsoft.com/office/drawing/2014/main" id="{230F015A-56C6-4F46-94BE-2DCD2041B25C}"/>
              </a:ext>
            </a:extLst>
          </p:cNvPr>
          <p:cNvPicPr>
            <a:picLocks noChangeAspect="1"/>
          </p:cNvPicPr>
          <p:nvPr/>
        </p:nvPicPr>
        <p:blipFill>
          <a:blip r:embed="rId9"/>
          <a:srcRect/>
          <a:stretch/>
        </p:blipFill>
        <p:spPr>
          <a:xfrm>
            <a:off x="7647174" y="2845878"/>
            <a:ext cx="465394" cy="466302"/>
          </a:xfrm>
          <a:prstGeom prst="rect">
            <a:avLst/>
          </a:prstGeom>
        </p:spPr>
      </p:pic>
      <p:sp>
        <p:nvSpPr>
          <p:cNvPr id="105" name="Text Placeholder 2">
            <a:extLst>
              <a:ext uri="{FF2B5EF4-FFF2-40B4-BE49-F238E27FC236}">
                <a16:creationId xmlns:a16="http://schemas.microsoft.com/office/drawing/2014/main" id="{75A8AB54-24DC-714B-9227-7EFBE21149DD}"/>
              </a:ext>
            </a:extLst>
          </p:cNvPr>
          <p:cNvSpPr txBox="1">
            <a:spLocks/>
          </p:cNvSpPr>
          <p:nvPr/>
        </p:nvSpPr>
        <p:spPr>
          <a:xfrm>
            <a:off x="7087158" y="3485300"/>
            <a:ext cx="1585426" cy="291484"/>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b="1">
                <a:solidFill>
                  <a:srgbClr val="117865"/>
                </a:solidFill>
                <a:latin typeface="Segoe UI" panose="020B0502040204020203" pitchFamily="34" charset="0"/>
              </a:rPr>
              <a:t>Real Time Analytics</a:t>
            </a:r>
            <a:endParaRPr lang="en-US" sz="1224" b="1">
              <a:solidFill>
                <a:srgbClr val="117865"/>
              </a:solidFill>
              <a:latin typeface="Segoe UI"/>
            </a:endParaRPr>
          </a:p>
        </p:txBody>
      </p:sp>
      <p:sp>
        <p:nvSpPr>
          <p:cNvPr id="106" name="Text Placeholder 2">
            <a:extLst>
              <a:ext uri="{FF2B5EF4-FFF2-40B4-BE49-F238E27FC236}">
                <a16:creationId xmlns:a16="http://schemas.microsoft.com/office/drawing/2014/main" id="{E894666B-1B55-E34E-9C82-2E4F467A5AC9}"/>
              </a:ext>
            </a:extLst>
          </p:cNvPr>
          <p:cNvSpPr txBox="1">
            <a:spLocks/>
          </p:cNvSpPr>
          <p:nvPr/>
        </p:nvSpPr>
        <p:spPr>
          <a:xfrm>
            <a:off x="7087158" y="3913186"/>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Synapse</a:t>
            </a:r>
            <a:endParaRPr lang="en-US" sz="1122">
              <a:solidFill>
                <a:srgbClr val="2F2F2F"/>
              </a:solidFill>
              <a:latin typeface="Segoe UI"/>
            </a:endParaRPr>
          </a:p>
        </p:txBody>
      </p:sp>
      <p:sp>
        <p:nvSpPr>
          <p:cNvPr id="109" name="Text Placeholder 2">
            <a:extLst>
              <a:ext uri="{FF2B5EF4-FFF2-40B4-BE49-F238E27FC236}">
                <a16:creationId xmlns:a16="http://schemas.microsoft.com/office/drawing/2014/main" id="{78F07DE3-BAAB-9640-84C2-373ED20A81AD}"/>
              </a:ext>
            </a:extLst>
          </p:cNvPr>
          <p:cNvSpPr txBox="1">
            <a:spLocks/>
          </p:cNvSpPr>
          <p:nvPr/>
        </p:nvSpPr>
        <p:spPr>
          <a:xfrm>
            <a:off x="8751455" y="3485300"/>
            <a:ext cx="1585426" cy="291484"/>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b="1">
                <a:solidFill>
                  <a:srgbClr val="117865"/>
                </a:solidFill>
                <a:latin typeface="Segoe UI" panose="020B0502040204020203" pitchFamily="34" charset="0"/>
              </a:rPr>
              <a:t>Business Intelligence</a:t>
            </a:r>
            <a:endParaRPr lang="en-US" sz="1224" b="1">
              <a:solidFill>
                <a:srgbClr val="117865"/>
              </a:solidFill>
              <a:latin typeface="Segoe UI"/>
            </a:endParaRPr>
          </a:p>
        </p:txBody>
      </p:sp>
      <p:sp>
        <p:nvSpPr>
          <p:cNvPr id="110" name="Text Placeholder 2">
            <a:extLst>
              <a:ext uri="{FF2B5EF4-FFF2-40B4-BE49-F238E27FC236}">
                <a16:creationId xmlns:a16="http://schemas.microsoft.com/office/drawing/2014/main" id="{0655A24C-72D1-9647-BB6A-94ACBFB8968F}"/>
              </a:ext>
            </a:extLst>
          </p:cNvPr>
          <p:cNvSpPr txBox="1">
            <a:spLocks/>
          </p:cNvSpPr>
          <p:nvPr/>
        </p:nvSpPr>
        <p:spPr>
          <a:xfrm>
            <a:off x="8751455" y="3913186"/>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Power BI</a:t>
            </a:r>
            <a:endParaRPr lang="en-US" sz="1122">
              <a:solidFill>
                <a:srgbClr val="2F2F2F"/>
              </a:solidFill>
              <a:latin typeface="Segoe UI"/>
            </a:endParaRPr>
          </a:p>
        </p:txBody>
      </p:sp>
      <p:sp>
        <p:nvSpPr>
          <p:cNvPr id="113" name="Rounded Rectangle 112">
            <a:extLst>
              <a:ext uri="{FF2B5EF4-FFF2-40B4-BE49-F238E27FC236}">
                <a16:creationId xmlns:a16="http://schemas.microsoft.com/office/drawing/2014/main" id="{92D1BC01-5190-784B-A3BD-DD5C99BFDBF3}"/>
              </a:ext>
              <a:ext uri="{C183D7F6-B498-43B3-948B-1728B52AA6E4}">
                <adec:decorative xmlns:adec="http://schemas.microsoft.com/office/drawing/2017/decorative" val="1"/>
              </a:ext>
            </a:extLst>
          </p:cNvPr>
          <p:cNvSpPr/>
          <p:nvPr/>
        </p:nvSpPr>
        <p:spPr bwMode="auto">
          <a:xfrm>
            <a:off x="429969" y="5470124"/>
            <a:ext cx="11575184" cy="802039"/>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15" name="Text Placeholder 2">
            <a:extLst>
              <a:ext uri="{FF2B5EF4-FFF2-40B4-BE49-F238E27FC236}">
                <a16:creationId xmlns:a16="http://schemas.microsoft.com/office/drawing/2014/main" id="{8ABD3955-0237-CE4F-AC46-E76BD277AB8A}"/>
              </a:ext>
            </a:extLst>
          </p:cNvPr>
          <p:cNvSpPr txBox="1">
            <a:spLocks/>
          </p:cNvSpPr>
          <p:nvPr/>
        </p:nvSpPr>
        <p:spPr>
          <a:xfrm>
            <a:off x="3817657" y="5552946"/>
            <a:ext cx="4799810" cy="27933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b="1">
                <a:solidFill>
                  <a:srgbClr val="117865"/>
                </a:solidFill>
                <a:latin typeface="Segoe UI" panose="020B0502040204020203" pitchFamily="34" charset="0"/>
              </a:rPr>
              <a:t>UNIFIED</a:t>
            </a:r>
            <a:endParaRPr lang="en-US" sz="1224" b="1">
              <a:solidFill>
                <a:srgbClr val="117865"/>
              </a:solidFill>
              <a:latin typeface="Segoe UI"/>
            </a:endParaRPr>
          </a:p>
        </p:txBody>
      </p:sp>
      <p:sp>
        <p:nvSpPr>
          <p:cNvPr id="116" name="Text Placeholder 2">
            <a:extLst>
              <a:ext uri="{FF2B5EF4-FFF2-40B4-BE49-F238E27FC236}">
                <a16:creationId xmlns:a16="http://schemas.microsoft.com/office/drawing/2014/main" id="{B4C4958E-AF08-2344-B21E-95B0629FEFA0}"/>
              </a:ext>
            </a:extLst>
          </p:cNvPr>
          <p:cNvSpPr txBox="1">
            <a:spLocks/>
          </p:cNvSpPr>
          <p:nvPr/>
        </p:nvSpPr>
        <p:spPr>
          <a:xfrm>
            <a:off x="1446701" y="5871531"/>
            <a:ext cx="2003015"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SaaS product experience</a:t>
            </a:r>
            <a:endParaRPr lang="en-US" sz="1122">
              <a:solidFill>
                <a:srgbClr val="2F2F2F"/>
              </a:solidFill>
              <a:latin typeface="Segoe UI"/>
            </a:endParaRPr>
          </a:p>
        </p:txBody>
      </p:sp>
      <p:sp>
        <p:nvSpPr>
          <p:cNvPr id="111" name="Rounded Rectangle 110">
            <a:extLst>
              <a:ext uri="{FF2B5EF4-FFF2-40B4-BE49-F238E27FC236}">
                <a16:creationId xmlns:a16="http://schemas.microsoft.com/office/drawing/2014/main" id="{8D4AAF20-967C-6149-84FD-4BD772ACF9BB}"/>
              </a:ext>
              <a:ext uri="{C183D7F6-B498-43B3-948B-1728B52AA6E4}">
                <adec:decorative xmlns:adec="http://schemas.microsoft.com/office/drawing/2017/decorative" val="1"/>
              </a:ext>
            </a:extLst>
          </p:cNvPr>
          <p:cNvSpPr/>
          <p:nvPr/>
        </p:nvSpPr>
        <p:spPr bwMode="auto">
          <a:xfrm>
            <a:off x="429970" y="4571978"/>
            <a:ext cx="11575183" cy="805231"/>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pic>
        <p:nvPicPr>
          <p:cNvPr id="112" name="Picture 111" descr="OneLake Logo">
            <a:extLst>
              <a:ext uri="{FF2B5EF4-FFF2-40B4-BE49-F238E27FC236}">
                <a16:creationId xmlns:a16="http://schemas.microsoft.com/office/drawing/2014/main" id="{5FBEB6DC-ED3C-DD4D-BF28-87CF5E42E313}"/>
              </a:ext>
            </a:extLst>
          </p:cNvPr>
          <p:cNvPicPr>
            <a:picLocks noChangeAspect="1"/>
          </p:cNvPicPr>
          <p:nvPr/>
        </p:nvPicPr>
        <p:blipFill>
          <a:blip r:embed="rId10"/>
          <a:srcRect/>
          <a:stretch/>
        </p:blipFill>
        <p:spPr>
          <a:xfrm>
            <a:off x="723049" y="4822508"/>
            <a:ext cx="290915" cy="291484"/>
          </a:xfrm>
          <a:prstGeom prst="rect">
            <a:avLst/>
          </a:prstGeom>
        </p:spPr>
      </p:pic>
      <p:sp>
        <p:nvSpPr>
          <p:cNvPr id="117" name="Text Placeholder 2">
            <a:extLst>
              <a:ext uri="{FF2B5EF4-FFF2-40B4-BE49-F238E27FC236}">
                <a16:creationId xmlns:a16="http://schemas.microsoft.com/office/drawing/2014/main" id="{5E5F39D0-2A09-C446-9698-769F5117722E}"/>
              </a:ext>
            </a:extLst>
          </p:cNvPr>
          <p:cNvSpPr txBox="1">
            <a:spLocks/>
          </p:cNvSpPr>
          <p:nvPr/>
        </p:nvSpPr>
        <p:spPr>
          <a:xfrm>
            <a:off x="1188375" y="4729243"/>
            <a:ext cx="4799810" cy="27933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1224" b="1">
                <a:solidFill>
                  <a:srgbClr val="117865"/>
                </a:solidFill>
                <a:latin typeface="Segoe UI" panose="020B0502040204020203" pitchFamily="34" charset="0"/>
              </a:rPr>
              <a:t>Unified data foundation</a:t>
            </a:r>
            <a:endParaRPr lang="en-US" sz="1224" b="1">
              <a:solidFill>
                <a:srgbClr val="117865"/>
              </a:solidFill>
              <a:latin typeface="Segoe UI"/>
            </a:endParaRPr>
          </a:p>
        </p:txBody>
      </p:sp>
      <p:sp>
        <p:nvSpPr>
          <p:cNvPr id="118" name="Text Placeholder 2">
            <a:extLst>
              <a:ext uri="{FF2B5EF4-FFF2-40B4-BE49-F238E27FC236}">
                <a16:creationId xmlns:a16="http://schemas.microsoft.com/office/drawing/2014/main" id="{FE344FAF-646B-6F4E-87A2-9A9CA23D19D5}"/>
              </a:ext>
            </a:extLst>
          </p:cNvPr>
          <p:cNvSpPr txBox="1">
            <a:spLocks/>
          </p:cNvSpPr>
          <p:nvPr/>
        </p:nvSpPr>
        <p:spPr>
          <a:xfrm>
            <a:off x="1188376" y="4923059"/>
            <a:ext cx="2003015"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1224">
                <a:solidFill>
                  <a:srgbClr val="2F2F2F"/>
                </a:solidFill>
                <a:latin typeface="Segoe UI" panose="020B0502040204020203" pitchFamily="34" charset="0"/>
              </a:rPr>
              <a:t>OneLake</a:t>
            </a:r>
            <a:endParaRPr lang="en-US" sz="1122">
              <a:solidFill>
                <a:srgbClr val="2F2F2F"/>
              </a:solidFill>
              <a:latin typeface="Segoe UI"/>
            </a:endParaRPr>
          </a:p>
        </p:txBody>
      </p:sp>
      <p:pic>
        <p:nvPicPr>
          <p:cNvPr id="13" name="Picture 12" descr="A picture containing graphics, colorfulness, graphic design, creativity&#10;&#10;Description automatically generated">
            <a:extLst>
              <a:ext uri="{FF2B5EF4-FFF2-40B4-BE49-F238E27FC236}">
                <a16:creationId xmlns:a16="http://schemas.microsoft.com/office/drawing/2014/main" id="{C50E9FF7-BCC0-40BF-B7B8-33393EB7B687}"/>
              </a:ext>
            </a:extLst>
          </p:cNvPr>
          <p:cNvPicPr>
            <a:picLocks noChangeAspect="1"/>
          </p:cNvPicPr>
          <p:nvPr/>
        </p:nvPicPr>
        <p:blipFill>
          <a:blip r:embed="rId11"/>
          <a:stretch>
            <a:fillRect/>
          </a:stretch>
        </p:blipFill>
        <p:spPr>
          <a:xfrm>
            <a:off x="10849813" y="2799248"/>
            <a:ext cx="569003" cy="569003"/>
          </a:xfrm>
          <a:prstGeom prst="rect">
            <a:avLst/>
          </a:prstGeom>
        </p:spPr>
      </p:pic>
      <p:sp>
        <p:nvSpPr>
          <p:cNvPr id="14" name="Text Placeholder 2">
            <a:extLst>
              <a:ext uri="{FF2B5EF4-FFF2-40B4-BE49-F238E27FC236}">
                <a16:creationId xmlns:a16="http://schemas.microsoft.com/office/drawing/2014/main" id="{75700E62-D845-6515-E904-DA316947D501}"/>
              </a:ext>
            </a:extLst>
          </p:cNvPr>
          <p:cNvSpPr txBox="1">
            <a:spLocks/>
          </p:cNvSpPr>
          <p:nvPr/>
        </p:nvSpPr>
        <p:spPr>
          <a:xfrm>
            <a:off x="10415752" y="3485300"/>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b="1">
                <a:solidFill>
                  <a:srgbClr val="117865"/>
                </a:solidFill>
                <a:latin typeface="Segoe UI" panose="020B0502040204020203" pitchFamily="34" charset="0"/>
              </a:rPr>
              <a:t>Observability</a:t>
            </a:r>
            <a:endParaRPr lang="en-US" sz="1224" b="1">
              <a:solidFill>
                <a:srgbClr val="117865"/>
              </a:solidFill>
              <a:latin typeface="Segoe UI"/>
            </a:endParaRPr>
          </a:p>
        </p:txBody>
      </p:sp>
      <p:sp>
        <p:nvSpPr>
          <p:cNvPr id="15" name="Text Placeholder 2">
            <a:extLst>
              <a:ext uri="{FF2B5EF4-FFF2-40B4-BE49-F238E27FC236}">
                <a16:creationId xmlns:a16="http://schemas.microsoft.com/office/drawing/2014/main" id="{FF07E2D9-A92A-BB61-E4BC-6182B9F87610}"/>
              </a:ext>
            </a:extLst>
          </p:cNvPr>
          <p:cNvSpPr txBox="1">
            <a:spLocks/>
          </p:cNvSpPr>
          <p:nvPr/>
        </p:nvSpPr>
        <p:spPr>
          <a:xfrm>
            <a:off x="10415752" y="3913186"/>
            <a:ext cx="1585426"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Data Activator</a:t>
            </a:r>
          </a:p>
        </p:txBody>
      </p:sp>
      <p:sp>
        <p:nvSpPr>
          <p:cNvPr id="20" name="Text Placeholder 2">
            <a:extLst>
              <a:ext uri="{FF2B5EF4-FFF2-40B4-BE49-F238E27FC236}">
                <a16:creationId xmlns:a16="http://schemas.microsoft.com/office/drawing/2014/main" id="{C7A19EC4-827D-0DC1-7342-BD310012B334}"/>
              </a:ext>
            </a:extLst>
          </p:cNvPr>
          <p:cNvSpPr txBox="1">
            <a:spLocks/>
          </p:cNvSpPr>
          <p:nvPr/>
        </p:nvSpPr>
        <p:spPr>
          <a:xfrm>
            <a:off x="3958199" y="5871531"/>
            <a:ext cx="2003015"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Security and governance</a:t>
            </a:r>
            <a:endParaRPr lang="en-US" sz="1122">
              <a:solidFill>
                <a:srgbClr val="2F2F2F"/>
              </a:solidFill>
              <a:latin typeface="Segoe UI"/>
            </a:endParaRPr>
          </a:p>
        </p:txBody>
      </p:sp>
      <p:sp>
        <p:nvSpPr>
          <p:cNvPr id="21" name="Text Placeholder 2">
            <a:extLst>
              <a:ext uri="{FF2B5EF4-FFF2-40B4-BE49-F238E27FC236}">
                <a16:creationId xmlns:a16="http://schemas.microsoft.com/office/drawing/2014/main" id="{1CE510CD-E0BC-4756-B4C4-41BE14140584}"/>
              </a:ext>
            </a:extLst>
          </p:cNvPr>
          <p:cNvSpPr txBox="1">
            <a:spLocks/>
          </p:cNvSpPr>
          <p:nvPr/>
        </p:nvSpPr>
        <p:spPr>
          <a:xfrm>
            <a:off x="6469696" y="5871531"/>
            <a:ext cx="2003015"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Compute and storage</a:t>
            </a:r>
            <a:endParaRPr lang="en-US" sz="1122">
              <a:solidFill>
                <a:srgbClr val="2F2F2F"/>
              </a:solidFill>
              <a:latin typeface="Segoe UI"/>
            </a:endParaRPr>
          </a:p>
        </p:txBody>
      </p:sp>
      <p:sp>
        <p:nvSpPr>
          <p:cNvPr id="23" name="Text Placeholder 2">
            <a:extLst>
              <a:ext uri="{FF2B5EF4-FFF2-40B4-BE49-F238E27FC236}">
                <a16:creationId xmlns:a16="http://schemas.microsoft.com/office/drawing/2014/main" id="{DD1083D3-F145-2581-0CBE-2599A8800B8B}"/>
              </a:ext>
            </a:extLst>
          </p:cNvPr>
          <p:cNvSpPr txBox="1">
            <a:spLocks/>
          </p:cNvSpPr>
          <p:nvPr/>
        </p:nvSpPr>
        <p:spPr>
          <a:xfrm>
            <a:off x="8981194" y="5871531"/>
            <a:ext cx="2003015" cy="2914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defRPr/>
            </a:pPr>
            <a:r>
              <a:rPr lang="en-US" sz="1224">
                <a:solidFill>
                  <a:srgbClr val="2F2F2F"/>
                </a:solidFill>
                <a:latin typeface="Segoe UI" panose="020B0502040204020203" pitchFamily="34" charset="0"/>
              </a:rPr>
              <a:t>Business model</a:t>
            </a:r>
            <a:endParaRPr lang="en-US" sz="1122">
              <a:solidFill>
                <a:srgbClr val="2F2F2F"/>
              </a:solidFill>
              <a:latin typeface="Segoe UI"/>
            </a:endParaRPr>
          </a:p>
        </p:txBody>
      </p:sp>
      <p:cxnSp>
        <p:nvCxnSpPr>
          <p:cNvPr id="30" name="Straight Connector 29">
            <a:extLst>
              <a:ext uri="{FF2B5EF4-FFF2-40B4-BE49-F238E27FC236}">
                <a16:creationId xmlns:a16="http://schemas.microsoft.com/office/drawing/2014/main" id="{96048164-434A-9742-24F1-C3540C9D1211}"/>
              </a:ext>
              <a:ext uri="{C183D7F6-B498-43B3-948B-1728B52AA6E4}">
                <adec:decorative xmlns:adec="http://schemas.microsoft.com/office/drawing/2017/decorative" val="1"/>
              </a:ext>
            </a:extLst>
          </p:cNvPr>
          <p:cNvCxnSpPr>
            <a:cxnSpLocks/>
          </p:cNvCxnSpPr>
          <p:nvPr/>
        </p:nvCxnSpPr>
        <p:spPr>
          <a:xfrm>
            <a:off x="3703958" y="5921883"/>
            <a:ext cx="0" cy="190778"/>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BE168-F257-C69B-598B-192207034499}"/>
              </a:ext>
              <a:ext uri="{C183D7F6-B498-43B3-948B-1728B52AA6E4}">
                <adec:decorative xmlns:adec="http://schemas.microsoft.com/office/drawing/2017/decorative" val="1"/>
              </a:ext>
            </a:extLst>
          </p:cNvPr>
          <p:cNvCxnSpPr>
            <a:cxnSpLocks/>
          </p:cNvCxnSpPr>
          <p:nvPr/>
        </p:nvCxnSpPr>
        <p:spPr>
          <a:xfrm>
            <a:off x="6215455" y="5921883"/>
            <a:ext cx="0" cy="190778"/>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952F86-8EEA-DEB7-9544-E6B2D49AF57B}"/>
              </a:ext>
              <a:ext uri="{C183D7F6-B498-43B3-948B-1728B52AA6E4}">
                <adec:decorative xmlns:adec="http://schemas.microsoft.com/office/drawing/2017/decorative" val="1"/>
              </a:ext>
            </a:extLst>
          </p:cNvPr>
          <p:cNvCxnSpPr>
            <a:cxnSpLocks/>
          </p:cNvCxnSpPr>
          <p:nvPr/>
        </p:nvCxnSpPr>
        <p:spPr>
          <a:xfrm>
            <a:off x="8726953" y="5921883"/>
            <a:ext cx="0" cy="190778"/>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1630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2531692582"/>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dirty="0">
                <a:ln w="3175">
                  <a:noFill/>
                </a:ln>
                <a:solidFill>
                  <a:srgbClr val="117865"/>
                </a:solidFill>
                <a:latin typeface="Segoe UI Semibold"/>
                <a:cs typeface="Segoe UI" pitchFamily="34" charset="0"/>
              </a:rPr>
              <a:t>300k+</a:t>
            </a:r>
            <a:br>
              <a:rPr lang="en-US" sz="5506" spc="-50" dirty="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dirty="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11786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dirty="0">
                <a:ln w="3175">
                  <a:noFill/>
                </a:ln>
                <a:solidFill>
                  <a:srgbClr val="117865"/>
                </a:solidFill>
                <a:latin typeface="Segoe UI Semibold"/>
                <a:cs typeface="Segoe UI" pitchFamily="34" charset="0"/>
              </a:rPr>
              <a:t>9 years </a:t>
            </a:r>
            <a:br>
              <a:rPr lang="en-US" sz="5506" spc="-50" dirty="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dirty="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117865"/>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dirty="0">
                  <a:ln w="3175">
                    <a:noFill/>
                  </a:ln>
                  <a:solidFill>
                    <a:srgbClr val="117865"/>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dirty="0">
                  <a:ln w="3175">
                    <a:noFill/>
                  </a:ln>
                  <a:solidFill>
                    <a:srgbClr val="117865"/>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4DB14BA-CCC0-0F8A-42E8-22631FDDF1EC}"/>
              </a:ext>
            </a:extLst>
          </p:cNvPr>
          <p:cNvPicPr>
            <a:picLocks noChangeAspect="1"/>
          </p:cNvPicPr>
          <p:nvPr/>
        </p:nvPicPr>
        <p:blipFill rotWithShape="1">
          <a:blip r:embed="rId2"/>
          <a:srcRect t="19479"/>
          <a:stretch/>
        </p:blipFill>
        <p:spPr>
          <a:xfrm>
            <a:off x="6454787" y="1115771"/>
            <a:ext cx="5645440" cy="5138901"/>
          </a:xfrm>
          <a:prstGeom prst="rect">
            <a:avLst/>
          </a:prstGeom>
        </p:spPr>
      </p:pic>
      <p:pic>
        <p:nvPicPr>
          <p:cNvPr id="24" name="Picture 23">
            <a:extLst>
              <a:ext uri="{FF2B5EF4-FFF2-40B4-BE49-F238E27FC236}">
                <a16:creationId xmlns:a16="http://schemas.microsoft.com/office/drawing/2014/main" id="{DB789CF5-F488-A075-C7F7-E119642A245E}"/>
              </a:ext>
            </a:extLst>
          </p:cNvPr>
          <p:cNvPicPr>
            <a:picLocks noChangeAspect="1"/>
          </p:cNvPicPr>
          <p:nvPr/>
        </p:nvPicPr>
        <p:blipFill>
          <a:blip r:embed="rId3"/>
          <a:stretch>
            <a:fillRect/>
          </a:stretch>
        </p:blipFill>
        <p:spPr>
          <a:xfrm>
            <a:off x="302911" y="1164743"/>
            <a:ext cx="5677192" cy="4330923"/>
          </a:xfrm>
          <a:prstGeom prst="rect">
            <a:avLst/>
          </a:prstGeom>
          <a:ln>
            <a:solidFill>
              <a:srgbClr val="FAFAFA"/>
            </a:solidFill>
          </a:ln>
        </p:spPr>
      </p:pic>
      <p:pic>
        <p:nvPicPr>
          <p:cNvPr id="25" name="Picture 24">
            <a:extLst>
              <a:ext uri="{FF2B5EF4-FFF2-40B4-BE49-F238E27FC236}">
                <a16:creationId xmlns:a16="http://schemas.microsoft.com/office/drawing/2014/main" id="{66DF1C03-B863-9183-DAAE-785BCE62CDB6}"/>
              </a:ext>
            </a:extLst>
          </p:cNvPr>
          <p:cNvPicPr>
            <a:picLocks noChangeAspect="1"/>
          </p:cNvPicPr>
          <p:nvPr/>
        </p:nvPicPr>
        <p:blipFill rotWithShape="1">
          <a:blip r:embed="rId2"/>
          <a:srcRect b="79598"/>
          <a:stretch/>
        </p:blipFill>
        <p:spPr>
          <a:xfrm>
            <a:off x="302911" y="5589423"/>
            <a:ext cx="5645440" cy="1302078"/>
          </a:xfrm>
          <a:prstGeom prst="rect">
            <a:avLst/>
          </a:prstGeom>
        </p:spPr>
      </p:pic>
      <p:sp>
        <p:nvSpPr>
          <p:cNvPr id="29" name="Title 1">
            <a:extLst>
              <a:ext uri="{FF2B5EF4-FFF2-40B4-BE49-F238E27FC236}">
                <a16:creationId xmlns:a16="http://schemas.microsoft.com/office/drawing/2014/main" id="{9E47A439-33C5-A2CF-0AA3-89B40D8F731B}"/>
              </a:ext>
            </a:extLst>
          </p:cNvPr>
          <p:cNvSpPr txBox="1">
            <a:spLocks/>
          </p:cNvSpPr>
          <p:nvPr/>
        </p:nvSpPr>
        <p:spPr>
          <a:xfrm>
            <a:off x="274348" y="1183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51209">
              <a:defRPr/>
            </a:pPr>
            <a:r>
              <a:rPr lang="en-US" sz="4000" spc="-51" dirty="0">
                <a:solidFill>
                  <a:srgbClr val="117865"/>
                </a:solidFill>
                <a:latin typeface="+mj-lt"/>
                <a:cs typeface="Segoe UI Bold" panose="020B0802040204020203" pitchFamily="34" charset="0"/>
              </a:rPr>
              <a:t>Microsoft Fabric Items</a:t>
            </a:r>
          </a:p>
        </p:txBody>
      </p:sp>
      <p:cxnSp>
        <p:nvCxnSpPr>
          <p:cNvPr id="30" name="Straight Connector 29">
            <a:extLst>
              <a:ext uri="{FF2B5EF4-FFF2-40B4-BE49-F238E27FC236}">
                <a16:creationId xmlns:a16="http://schemas.microsoft.com/office/drawing/2014/main" id="{3BD886D0-7F0C-EE62-AA60-3113ABF47431}"/>
              </a:ext>
            </a:extLst>
          </p:cNvPr>
          <p:cNvCxnSpPr>
            <a:cxnSpLocks/>
          </p:cNvCxnSpPr>
          <p:nvPr/>
        </p:nvCxnSpPr>
        <p:spPr>
          <a:xfrm>
            <a:off x="1764" y="93541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3856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6"/>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7"/>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8"/>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89"/>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0"/>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rgbClr val="117865"/>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2252174647"/>
              </p:ext>
            </p:extLst>
          </p:nvPr>
        </p:nvGraphicFramePr>
        <p:xfrm>
          <a:off x="917733" y="2537098"/>
          <a:ext cx="1488286" cy="1711529"/>
        </p:xfrm>
        <a:graphic>
          <a:graphicData uri="http://schemas.openxmlformats.org/presentationml/2006/ole">
            <mc:AlternateContent xmlns:mc="http://schemas.openxmlformats.org/markup-compatibility/2006">
              <mc:Choice xmlns:v="urn:schemas-microsoft-com:vml" Requires="v">
                <p:oleObj name="Bitmap Image" r:id="rId93" imgW="1397160" imgH="1606680" progId="Paint.Picture.1">
                  <p:embed/>
                </p:oleObj>
              </mc:Choice>
              <mc:Fallback>
                <p:oleObj name="Bitmap Image" r:id="rId93"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4"/>
                      <a:stretch>
                        <a:fillRect/>
                      </a:stretch>
                    </p:blipFill>
                    <p:spPr>
                      <a:xfrm>
                        <a:off x="917733" y="2537098"/>
                        <a:ext cx="1488286" cy="1711529"/>
                      </a:xfrm>
                      <a:prstGeom prst="rect">
                        <a:avLst/>
                      </a:prstGeom>
                    </p:spPr>
                  </p:pic>
                </p:oleObj>
              </mc:Fallback>
            </mc:AlternateContent>
          </a:graphicData>
        </a:graphic>
      </p:graphicFrame>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dirty="0">
                  <a:solidFill>
                    <a:srgbClr val="171717"/>
                  </a:solidFill>
                  <a:latin typeface="+mj-lt"/>
                </a:rPr>
                <a:t>For enterprise scale deployments, it's recommended to separate the data preparation, semantic model, and report development from a single file solution.</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42766C"/>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dirty="0">
                  <a:solidFill>
                    <a:srgbClr val="000000"/>
                  </a:solidFill>
                </a:rPr>
                <a:t>This technique allows different solution developers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01B8C9D2-5ACA-9F6F-E6AA-6F8D5981AB0F}"/>
              </a:ext>
            </a:extLst>
          </p:cNvPr>
          <p:cNvGraphicFramePr>
            <a:graphicFrameLocks noGrp="1"/>
          </p:cNvGraphicFramePr>
          <p:nvPr>
            <p:extLst>
              <p:ext uri="{D42A27DB-BD31-4B8C-83A1-F6EECF244321}">
                <p14:modId xmlns:p14="http://schemas.microsoft.com/office/powerpoint/2010/main" val="1326690250"/>
              </p:ext>
            </p:extLst>
          </p:nvPr>
        </p:nvGraphicFramePr>
        <p:xfrm>
          <a:off x="729740" y="1869256"/>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Session material</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 learning styles.</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Setup materials.</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22357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51209">
              <a:defRPr/>
            </a:pPr>
            <a:r>
              <a:rPr lang="en-US" sz="4000" spc="-51" dirty="0">
                <a:solidFill>
                  <a:srgbClr val="117865"/>
                </a:solidFill>
                <a:latin typeface="+mj-lt"/>
                <a:cs typeface="Segoe UI Bold" panose="020B0802040204020203" pitchFamily="34" charset="0"/>
              </a:rPr>
              <a:t>Understanding Learning Styles</a:t>
            </a:r>
          </a:p>
        </p:txBody>
      </p:sp>
      <p:pic>
        <p:nvPicPr>
          <p:cNvPr id="6" name="Graphic 5" descr="Touchscreen outline">
            <a:extLst>
              <a:ext uri="{FF2B5EF4-FFF2-40B4-BE49-F238E27FC236}">
                <a16:creationId xmlns:a16="http://schemas.microsoft.com/office/drawing/2014/main" id="{8D9D1278-B635-1202-D40C-FA76BAB9DF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8681" y="2614931"/>
            <a:ext cx="774008" cy="774008"/>
          </a:xfrm>
          <a:prstGeom prst="rect">
            <a:avLst/>
          </a:prstGeom>
        </p:spPr>
      </p:pic>
      <p:pic>
        <p:nvPicPr>
          <p:cNvPr id="9" name="Graphic 8" descr="Ear outline">
            <a:extLst>
              <a:ext uri="{FF2B5EF4-FFF2-40B4-BE49-F238E27FC236}">
                <a16:creationId xmlns:a16="http://schemas.microsoft.com/office/drawing/2014/main" id="{313B1C7F-3134-21B9-834D-7A095923B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0244" y="2466178"/>
            <a:ext cx="914400" cy="914400"/>
          </a:xfrm>
          <a:prstGeom prst="rect">
            <a:avLst/>
          </a:prstGeom>
        </p:spPr>
      </p:pic>
      <p:pic>
        <p:nvPicPr>
          <p:cNvPr id="11" name="Graphic 10" descr="Glasses outline">
            <a:extLst>
              <a:ext uri="{FF2B5EF4-FFF2-40B4-BE49-F238E27FC236}">
                <a16:creationId xmlns:a16="http://schemas.microsoft.com/office/drawing/2014/main" id="{C770D645-BFFF-4E28-FB9B-23875AC2D3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9619" y="2425748"/>
            <a:ext cx="1071514" cy="1071514"/>
          </a:xfrm>
          <a:prstGeom prst="rect">
            <a:avLst/>
          </a:prstGeom>
        </p:spPr>
      </p:pic>
      <p:graphicFrame>
        <p:nvGraphicFramePr>
          <p:cNvPr id="12" name="Table 13">
            <a:extLst>
              <a:ext uri="{FF2B5EF4-FFF2-40B4-BE49-F238E27FC236}">
                <a16:creationId xmlns:a16="http://schemas.microsoft.com/office/drawing/2014/main" id="{AFD1979E-D411-B651-21A6-F383315E22E7}"/>
              </a:ext>
            </a:extLst>
          </p:cNvPr>
          <p:cNvGraphicFramePr>
            <a:graphicFrameLocks noGrp="1"/>
          </p:cNvGraphicFramePr>
          <p:nvPr>
            <p:extLst>
              <p:ext uri="{D42A27DB-BD31-4B8C-83A1-F6EECF244321}">
                <p14:modId xmlns:p14="http://schemas.microsoft.com/office/powerpoint/2010/main" val="2484076321"/>
              </p:ext>
            </p:extLst>
          </p:nvPr>
        </p:nvGraphicFramePr>
        <p:xfrm>
          <a:off x="374650" y="3429226"/>
          <a:ext cx="11786685" cy="1387983"/>
        </p:xfrm>
        <a:graphic>
          <a:graphicData uri="http://schemas.openxmlformats.org/drawingml/2006/table">
            <a:tbl>
              <a:tblPr>
                <a:tableStyleId>{2D5ABB26-0587-4C30-8999-92F81FD0307C}</a:tableStyleId>
              </a:tblPr>
              <a:tblGrid>
                <a:gridCol w="4000500">
                  <a:extLst>
                    <a:ext uri="{9D8B030D-6E8A-4147-A177-3AD203B41FA5}">
                      <a16:colId xmlns:a16="http://schemas.microsoft.com/office/drawing/2014/main" val="805635007"/>
                    </a:ext>
                  </a:extLst>
                </a:gridCol>
                <a:gridCol w="3857290">
                  <a:extLst>
                    <a:ext uri="{9D8B030D-6E8A-4147-A177-3AD203B41FA5}">
                      <a16:colId xmlns:a16="http://schemas.microsoft.com/office/drawing/2014/main" val="1989739847"/>
                    </a:ext>
                  </a:extLst>
                </a:gridCol>
                <a:gridCol w="3928895">
                  <a:extLst>
                    <a:ext uri="{9D8B030D-6E8A-4147-A177-3AD203B41FA5}">
                      <a16:colId xmlns:a16="http://schemas.microsoft.com/office/drawing/2014/main" val="244093872"/>
                    </a:ext>
                  </a:extLst>
                </a:gridCol>
              </a:tblGrid>
              <a:tr h="370840">
                <a:tc>
                  <a:txBody>
                    <a:bodyPr/>
                    <a:lstStyle/>
                    <a:p>
                      <a:pPr algn="ctr"/>
                      <a:r>
                        <a:rPr lang="en-US" sz="2400" b="0">
                          <a:latin typeface="+mj-lt"/>
                        </a:rPr>
                        <a:t>Visual</a:t>
                      </a:r>
                    </a:p>
                  </a:txBody>
                  <a:tcPr/>
                </a:tc>
                <a:tc>
                  <a:txBody>
                    <a:bodyPr/>
                    <a:lstStyle/>
                    <a:p>
                      <a:pPr algn="ctr"/>
                      <a:r>
                        <a:rPr lang="en-US" sz="2400" b="0">
                          <a:latin typeface="+mj-lt"/>
                        </a:rPr>
                        <a:t>Auditory</a:t>
                      </a:r>
                    </a:p>
                  </a:txBody>
                  <a:tcPr/>
                </a:tc>
                <a:tc>
                  <a:txBody>
                    <a:bodyPr/>
                    <a:lstStyle/>
                    <a:p>
                      <a:pPr algn="ctr"/>
                      <a:r>
                        <a:rPr lang="en-US" sz="2400" b="0">
                          <a:latin typeface="+mj-lt"/>
                        </a:rPr>
                        <a:t>Kinesthetic</a:t>
                      </a:r>
                    </a:p>
                  </a:txBody>
                  <a:tcPr/>
                </a:tc>
                <a:extLst>
                  <a:ext uri="{0D108BD9-81ED-4DB2-BD59-A6C34878D82A}">
                    <a16:rowId xmlns:a16="http://schemas.microsoft.com/office/drawing/2014/main" val="1233381558"/>
                  </a:ext>
                </a:extLst>
              </a:tr>
              <a:tr h="370840">
                <a:tc>
                  <a:txBody>
                    <a:bodyPr/>
                    <a:lstStyle/>
                    <a:p>
                      <a:pPr marL="342900" indent="-342900" algn="l">
                        <a:buFont typeface="Arial" panose="020B0604020202020204" pitchFamily="34" charset="0"/>
                        <a:buChar char="•"/>
                      </a:pPr>
                      <a:r>
                        <a:rPr lang="en-US"/>
                        <a:t>Studies notes on presentations.</a:t>
                      </a:r>
                    </a:p>
                    <a:p>
                      <a:pPr marL="342900" indent="-342900" algn="l">
                        <a:buFont typeface="Arial" panose="020B0604020202020204" pitchFamily="34" charset="0"/>
                        <a:buChar char="•"/>
                      </a:pPr>
                      <a:r>
                        <a:rPr lang="en-US"/>
                        <a:t>Reads diagrams.</a:t>
                      </a:r>
                    </a:p>
                    <a:p>
                      <a:pPr marL="342900" indent="-342900" algn="l">
                        <a:buFont typeface="Arial" panose="020B0604020202020204" pitchFamily="34" charset="0"/>
                        <a:buChar char="•"/>
                      </a:pPr>
                      <a:r>
                        <a:rPr lang="en-US"/>
                        <a:t>Great sense of direction.</a:t>
                      </a:r>
                    </a:p>
                  </a:txBody>
                  <a:tcPr/>
                </a:tc>
                <a:tc>
                  <a:txBody>
                    <a:bodyPr/>
                    <a:lstStyle/>
                    <a:p>
                      <a:pPr marL="342900" marR="0" lvl="0" indent="-342900" algn="l" defTabSz="9512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Enjoys story-telling.</a:t>
                      </a:r>
                    </a:p>
                    <a:p>
                      <a:pPr marL="342900" marR="0" lvl="0" indent="-342900" algn="l" defTabSz="9512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Understands changes in tone.</a:t>
                      </a:r>
                    </a:p>
                    <a:p>
                      <a:pPr marL="342900" indent="-342900" algn="l">
                        <a:buFont typeface="Arial" panose="020B0604020202020204" pitchFamily="34" charset="0"/>
                        <a:buChar char="•"/>
                      </a:pPr>
                      <a:r>
                        <a:rPr lang="en-US"/>
                        <a:t>Participates vocally.</a:t>
                      </a:r>
                    </a:p>
                  </a:txBody>
                  <a:tcPr/>
                </a:tc>
                <a:tc>
                  <a:txBody>
                    <a:bodyPr/>
                    <a:lstStyle/>
                    <a:p>
                      <a:pPr marL="342900" indent="-342900" algn="l">
                        <a:buFont typeface="Arial" panose="020B0604020202020204" pitchFamily="34" charset="0"/>
                        <a:buChar char="•"/>
                      </a:pPr>
                      <a:r>
                        <a:rPr lang="en-US"/>
                        <a:t>Learns by doing.</a:t>
                      </a:r>
                    </a:p>
                    <a:p>
                      <a:pPr marL="342900" indent="-342900" algn="l">
                        <a:buFont typeface="Arial" panose="020B0604020202020204" pitchFamily="34" charset="0"/>
                        <a:buChar char="•"/>
                      </a:pPr>
                      <a:r>
                        <a:rPr lang="en-US"/>
                        <a:t>Likes to explore.</a:t>
                      </a:r>
                    </a:p>
                    <a:p>
                      <a:pPr marL="342900" indent="-342900" algn="l">
                        <a:buFont typeface="Arial" panose="020B0604020202020204" pitchFamily="34" charset="0"/>
                        <a:buChar char="•"/>
                      </a:pPr>
                      <a:r>
                        <a:rPr lang="en-US"/>
                        <a:t>Gets satisfaction from building.</a:t>
                      </a:r>
                    </a:p>
                  </a:txBody>
                  <a:tcPr/>
                </a:tc>
                <a:extLst>
                  <a:ext uri="{0D108BD9-81ED-4DB2-BD59-A6C34878D82A}">
                    <a16:rowId xmlns:a16="http://schemas.microsoft.com/office/drawing/2014/main" val="4046279005"/>
                  </a:ext>
                </a:extLst>
              </a:tr>
            </a:tbl>
          </a:graphicData>
        </a:graphic>
      </p:graphicFrame>
    </p:spTree>
    <p:extLst>
      <p:ext uri="{BB962C8B-B14F-4D97-AF65-F5344CB8AC3E}">
        <p14:creationId xmlns:p14="http://schemas.microsoft.com/office/powerpoint/2010/main" val="3637095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749" y="2568260"/>
            <a:ext cx="4848191" cy="447110"/>
          </a:xfrm>
        </p:spPr>
        <p:txBody>
          <a:bodyPr/>
          <a:lstStyle/>
          <a:p>
            <a:r>
              <a:rPr lang="en-US">
                <a:solidFill>
                  <a:schemeClr val="bg1">
                    <a:lumMod val="65000"/>
                  </a:schemeClr>
                </a:solidFill>
              </a:rPr>
              <a:t>All materials available at:</a:t>
            </a:r>
          </a:p>
        </p:txBody>
      </p:sp>
      <p:sp>
        <p:nvSpPr>
          <p:cNvPr id="4" name="Title 2">
            <a:extLst>
              <a:ext uri="{FF2B5EF4-FFF2-40B4-BE49-F238E27FC236}">
                <a16:creationId xmlns:a16="http://schemas.microsoft.com/office/drawing/2014/main" id="{0A6BBA13-66A2-9689-F50A-598B57A8481C}"/>
              </a:ext>
            </a:extLst>
          </p:cNvPr>
          <p:cNvSpPr txBox="1">
            <a:spLocks/>
          </p:cNvSpPr>
          <p:nvPr/>
        </p:nvSpPr>
        <p:spPr>
          <a:xfrm>
            <a:off x="1924749" y="3204324"/>
            <a:ext cx="8585390" cy="447110"/>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sz="4799"/>
              <a:t>https://aka.ms/pbiworkshops</a:t>
            </a:r>
          </a:p>
        </p:txBody>
      </p:sp>
      <p:sp>
        <p:nvSpPr>
          <p:cNvPr id="8" name="Title 1">
            <a:extLst>
              <a:ext uri="{FF2B5EF4-FFF2-40B4-BE49-F238E27FC236}">
                <a16:creationId xmlns:a16="http://schemas.microsoft.com/office/drawing/2014/main" id="{797C0335-7D4C-6A0B-5C4C-E117F9DCF97F}"/>
              </a:ext>
            </a:extLst>
          </p:cNvPr>
          <p:cNvSpPr txBox="1">
            <a:spLocks/>
          </p:cNvSpPr>
          <p:nvPr/>
        </p:nvSpPr>
        <p:spPr>
          <a:xfrm>
            <a:off x="1924749" y="4287498"/>
            <a:ext cx="7857204" cy="820738"/>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dirty="0">
                <a:solidFill>
                  <a:schemeClr val="bg1">
                    <a:lumMod val="65000"/>
                  </a:schemeClr>
                </a:solidFill>
              </a:rPr>
              <a:t>Folder:</a:t>
            </a:r>
          </a:p>
          <a:p>
            <a:r>
              <a:rPr lang="en-US" dirty="0">
                <a:solidFill>
                  <a:schemeClr val="tx1"/>
                </a:solidFill>
              </a:rPr>
              <a:t>Day After Dashboard in a Day</a:t>
            </a:r>
          </a:p>
        </p:txBody>
      </p:sp>
      <p:cxnSp>
        <p:nvCxnSpPr>
          <p:cNvPr id="5" name="Straight Connector 4">
            <a:extLst>
              <a:ext uri="{FF2B5EF4-FFF2-40B4-BE49-F238E27FC236}">
                <a16:creationId xmlns:a16="http://schemas.microsoft.com/office/drawing/2014/main" id="{83168AE3-16DE-DA6F-F804-5FEFA79103B0}"/>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69F082B-380C-8109-0770-96AD516A827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51209">
              <a:defRPr/>
            </a:pPr>
            <a:r>
              <a:rPr lang="en-US" sz="4000" spc="-51" dirty="0">
                <a:solidFill>
                  <a:srgbClr val="117865"/>
                </a:solidFill>
                <a:latin typeface="+mj-lt"/>
                <a:cs typeface="Segoe UI Bold" panose="020B0802040204020203" pitchFamily="34" charset="0"/>
              </a:rPr>
              <a:t>Setup</a:t>
            </a:r>
          </a:p>
        </p:txBody>
      </p:sp>
    </p:spTree>
    <p:extLst>
      <p:ext uri="{BB962C8B-B14F-4D97-AF65-F5344CB8AC3E}">
        <p14:creationId xmlns:p14="http://schemas.microsoft.com/office/powerpoint/2010/main" val="107987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01B8C9D2-5ACA-9F6F-E6AA-6F8D5981AB0F}"/>
              </a:ext>
            </a:extLst>
          </p:cNvPr>
          <p:cNvGraphicFramePr>
            <a:graphicFrameLocks noGrp="1"/>
          </p:cNvGraphicFramePr>
          <p:nvPr>
            <p:extLst>
              <p:ext uri="{D42A27DB-BD31-4B8C-83A1-F6EECF244321}">
                <p14:modId xmlns:p14="http://schemas.microsoft.com/office/powerpoint/2010/main" val="680806879"/>
              </p:ext>
            </p:extLst>
          </p:nvPr>
        </p:nvGraphicFramePr>
        <p:xfrm>
          <a:off x="729647" y="1579702"/>
          <a:ext cx="11705241" cy="3256012"/>
        </p:xfrm>
        <a:graphic>
          <a:graphicData uri="http://schemas.openxmlformats.org/drawingml/2006/table">
            <a:tbl>
              <a:tblPr firstRow="1" bandRow="1">
                <a:tableStyleId>{2D5ABB26-0587-4C30-8999-92F81FD0307C}</a:tableStyleId>
              </a:tblPr>
              <a:tblGrid>
                <a:gridCol w="11705241">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dirty="0">
                          <a:ln w="3175">
                            <a:noFill/>
                          </a:ln>
                          <a:solidFill>
                            <a:srgbClr val="117865"/>
                          </a:solidFill>
                          <a:effectLst/>
                          <a:uLnTx/>
                          <a:uFillTx/>
                          <a:latin typeface="Segoe UI Bold" panose="020B0802040204020203" pitchFamily="34" charset="0"/>
                          <a:ea typeface="+mn-ea"/>
                          <a:cs typeface="Segoe UI Bold" panose="020B0802040204020203" pitchFamily="34" charset="0"/>
                        </a:rPr>
                        <a:t>Data Preparation</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Transformation</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Lakehouse Storage.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Reusability</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2811070556"/>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Orchestration.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Events</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a:t>
                      </a:r>
                      <a:endPar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1793632906"/>
                  </a:ext>
                </a:extLst>
              </a:tr>
            </a:tbl>
          </a:graphicData>
        </a:graphic>
      </p:graphicFrame>
    </p:spTree>
    <p:extLst>
      <p:ext uri="{BB962C8B-B14F-4D97-AF65-F5344CB8AC3E}">
        <p14:creationId xmlns:p14="http://schemas.microsoft.com/office/powerpoint/2010/main" val="35207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ADEFE3-F834-052F-AF0C-36FD39E68470}"/>
              </a:ext>
            </a:extLst>
          </p:cNvPr>
          <p:cNvSpPr txBox="1">
            <a:spLocks/>
          </p:cNvSpPr>
          <p:nvPr/>
        </p:nvSpPr>
        <p:spPr>
          <a:xfrm>
            <a:off x="1291675" y="901328"/>
            <a:ext cx="9851539" cy="2464136"/>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pPr algn="ctr"/>
            <a:r>
              <a:rPr lang="en-US" dirty="0">
                <a:solidFill>
                  <a:schemeClr val="bg1">
                    <a:lumMod val="65000"/>
                  </a:schemeClr>
                </a:solidFill>
              </a:rPr>
              <a:t>No premium? No problem!</a:t>
            </a:r>
          </a:p>
          <a:p>
            <a:pPr algn="ctr"/>
            <a:endParaRPr lang="en-US" dirty="0">
              <a:solidFill>
                <a:schemeClr val="bg1">
                  <a:lumMod val="65000"/>
                </a:schemeClr>
              </a:solidFill>
            </a:endParaRPr>
          </a:p>
          <a:p>
            <a:pPr algn="ctr"/>
            <a:r>
              <a:rPr lang="en-US" dirty="0">
                <a:solidFill>
                  <a:schemeClr val="bg1">
                    <a:lumMod val="65000"/>
                  </a:schemeClr>
                </a:solidFill>
              </a:rPr>
              <a:t>Sign up for a free of charge Fabric (Preview) trial that lasts for a period of 60 days.</a:t>
            </a:r>
          </a:p>
          <a:p>
            <a:pPr algn="ctr"/>
            <a:endParaRPr lang="en-US" sz="3600" dirty="0"/>
          </a:p>
          <a:p>
            <a:pPr algn="ctr"/>
            <a:r>
              <a:rPr lang="en-US" sz="3600" dirty="0"/>
              <a:t>https://aka.ms/try-fabric</a:t>
            </a:r>
          </a:p>
        </p:txBody>
      </p:sp>
      <p:cxnSp>
        <p:nvCxnSpPr>
          <p:cNvPr id="6" name="Straight Connector 5">
            <a:extLst>
              <a:ext uri="{FF2B5EF4-FFF2-40B4-BE49-F238E27FC236}">
                <a16:creationId xmlns:a16="http://schemas.microsoft.com/office/drawing/2014/main" id="{4CB7DC4D-ABEA-EF64-35B6-9731FB6DB9E5}"/>
              </a:ext>
            </a:extLst>
          </p:cNvPr>
          <p:cNvCxnSpPr>
            <a:cxnSpLocks/>
          </p:cNvCxnSpPr>
          <p:nvPr/>
        </p:nvCxnSpPr>
        <p:spPr>
          <a:xfrm>
            <a:off x="1467731" y="3903128"/>
            <a:ext cx="96176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18972E8-BCF3-0341-00A6-CF7F048883BB}"/>
              </a:ext>
            </a:extLst>
          </p:cNvPr>
          <p:cNvSpPr>
            <a:spLocks noGrp="1"/>
          </p:cNvSpPr>
          <p:nvPr>
            <p:ph type="title"/>
          </p:nvPr>
        </p:nvSpPr>
        <p:spPr>
          <a:xfrm>
            <a:off x="1750257" y="4440792"/>
            <a:ext cx="9052560" cy="1643399"/>
          </a:xfrm>
        </p:spPr>
        <p:txBody>
          <a:bodyPr/>
          <a:lstStyle/>
          <a:p>
            <a:pPr algn="ctr"/>
            <a:r>
              <a:rPr lang="en-US">
                <a:solidFill>
                  <a:schemeClr val="bg1">
                    <a:lumMod val="65000"/>
                  </a:schemeClr>
                </a:solidFill>
              </a:rPr>
              <a:t>All workshop materials available at:</a:t>
            </a:r>
            <a:br>
              <a:rPr lang="en-US">
                <a:solidFill>
                  <a:schemeClr val="bg1">
                    <a:lumMod val="65000"/>
                  </a:schemeClr>
                </a:solidFill>
              </a:rPr>
            </a:br>
            <a:r>
              <a:rPr lang="en-US" sz="3600"/>
              <a:t>https://aka.ms/pbiworkshops</a:t>
            </a:r>
            <a:br>
              <a:rPr lang="en-US" sz="3600"/>
            </a:br>
            <a:br>
              <a:rPr lang="en-US" sz="3600"/>
            </a:br>
            <a:r>
              <a:rPr lang="en-US" sz="3600">
                <a:solidFill>
                  <a:schemeClr val="bg1">
                    <a:lumMod val="65000"/>
                  </a:schemeClr>
                </a:solidFill>
              </a:rPr>
              <a:t>Folder: </a:t>
            </a:r>
            <a:r>
              <a:rPr lang="en-US" sz="3600">
                <a:solidFill>
                  <a:schemeClr val="tx1"/>
                </a:solidFill>
              </a:rPr>
              <a:t>Day After Dashboard in a Day</a:t>
            </a:r>
            <a:endParaRPr lang="en-US">
              <a:solidFill>
                <a:schemeClr val="bg1">
                  <a:lumMod val="65000"/>
                </a:schemeClr>
              </a:solidFill>
            </a:endParaRPr>
          </a:p>
        </p:txBody>
      </p:sp>
    </p:spTree>
    <p:extLst>
      <p:ext uri="{BB962C8B-B14F-4D97-AF65-F5344CB8AC3E}">
        <p14:creationId xmlns:p14="http://schemas.microsoft.com/office/powerpoint/2010/main" val="3020266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6"/>
            </p:custDataLst>
          </p:nvPr>
        </p:nvSpPr>
        <p:spPr bwMode="auto">
          <a:xfrm rot="1095349">
            <a:off x="-1190676" y="687900"/>
            <a:ext cx="5618724" cy="5618724"/>
          </a:xfrm>
          <a:prstGeom prst="blockArc">
            <a:avLst>
              <a:gd name="adj1" fmla="val 15088304"/>
              <a:gd name="adj2" fmla="val 17280000"/>
              <a:gd name="adj3" fmla="val 25000"/>
            </a:avLst>
          </a:prstGeom>
          <a:solidFill>
            <a:schemeClr val="tx1">
              <a:lumMod val="75000"/>
              <a:lumOff val="2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rgbClr val="117865"/>
          </a:solidFill>
        </p:spPr>
        <p:txBody>
          <a:bodyPr wrap="square">
            <a:noAutofit/>
          </a:bodyPr>
          <a:lstStyle/>
          <a:p>
            <a:pPr algn="ctr" defTabSz="932470">
              <a:defRPr/>
            </a:pPr>
            <a:endParaRPr lang="en-US">
              <a:solidFill>
                <a:srgbClr val="353535"/>
              </a:solidFill>
              <a:latin typeface="SegoeUI"/>
            </a:endParaRP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110313"/>
            <a:chOff x="5889037" y="1419924"/>
            <a:chExt cx="6141097" cy="4110836"/>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047376"/>
            </a:xfrm>
            <a:prstGeom prst="rect">
              <a:avLst/>
            </a:prstGeom>
            <a:noFill/>
          </p:spPr>
          <p:txBody>
            <a:bodyPr wrap="square">
              <a:spAutoFit/>
            </a:bodyPr>
            <a:lstStyle/>
            <a:p>
              <a:r>
                <a:rPr lang="en-US" sz="2800">
                  <a:solidFill>
                    <a:srgbClr val="171717"/>
                  </a:solidFill>
                  <a:latin typeface="+mj-lt"/>
                </a:rPr>
                <a:t>We’ve been tasked with collecting and combining daily file extracts from our IT/Vendor support team.</a:t>
              </a:r>
            </a:p>
            <a:p>
              <a:endParaRPr lang="en-US" sz="2800">
                <a:solidFill>
                  <a:srgbClr val="171717"/>
                </a:solidFill>
                <a:latin typeface="+mj-lt"/>
              </a:endParaRPr>
            </a:p>
            <a:p>
              <a:r>
                <a:rPr lang="en-US" sz="2000">
                  <a:solidFill>
                    <a:srgbClr val="171717"/>
                  </a:solidFill>
                </a:rPr>
                <a:t>Since this information will be accessed by multiple teams in our organization, we’ll prepare our data once using dataflows and create reusable tables that our colleagues can easily connect to in a </a:t>
              </a:r>
              <a:r>
                <a:rPr lang="en-US" sz="2000" err="1">
                  <a:solidFill>
                    <a:srgbClr val="171717"/>
                  </a:solidFill>
                </a:rPr>
                <a:t>lakehouse</a:t>
              </a:r>
              <a:r>
                <a:rPr lang="en-US" sz="2000">
                  <a:solidFill>
                    <a:srgbClr val="171717"/>
                  </a:solidFill>
                </a:rPr>
                <a:t>.</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51" dirty="0">
                  <a:solidFill>
                    <a:srgbClr val="117865"/>
                  </a:solidFill>
                  <a:latin typeface="+mj-lt"/>
                  <a:cs typeface="Segoe UI Bold" panose="020B0802040204020203" pitchFamily="34" charset="0"/>
                </a:rPr>
                <a:t>Scenario</a:t>
              </a:r>
            </a:p>
          </p:txBody>
        </p:sp>
      </p:grpSp>
      <p:pic>
        <p:nvPicPr>
          <p:cNvPr id="4" name="Graphic 3">
            <a:extLst>
              <a:ext uri="{FF2B5EF4-FFF2-40B4-BE49-F238E27FC236}">
                <a16:creationId xmlns:a16="http://schemas.microsoft.com/office/drawing/2014/main" id="{358D9A2A-3BF2-0520-402F-316E2DF56AC0}"/>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818476" y="2568681"/>
            <a:ext cx="1828800" cy="1828800"/>
          </a:xfrm>
          <a:prstGeom prst="rect">
            <a:avLst/>
          </a:prstGeom>
        </p:spPr>
      </p:pic>
    </p:spTree>
    <p:extLst>
      <p:ext uri="{BB962C8B-B14F-4D97-AF65-F5344CB8AC3E}">
        <p14:creationId xmlns:p14="http://schemas.microsoft.com/office/powerpoint/2010/main" val="3255266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852" y="1194522"/>
            <a:ext cx="1243277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226" y="296229"/>
            <a:ext cx="11886023" cy="917301"/>
          </a:xfrm>
          <a:prstGeom prst="rect">
            <a:avLst/>
          </a:prstGeom>
        </p:spPr>
        <p:txBody>
          <a:bodyPr vert="horz" wrap="square" lIns="149175" tIns="93234" rIns="149175" bIns="9323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02">
              <a:defRPr/>
            </a:pPr>
            <a:r>
              <a:rPr lang="en-US" sz="4080" spc="0" dirty="0">
                <a:solidFill>
                  <a:srgbClr val="117865"/>
                </a:solidFill>
              </a:rPr>
              <a:t>Dataflows Gen2</a:t>
            </a:r>
          </a:p>
        </p:txBody>
      </p:sp>
      <p:sp>
        <p:nvSpPr>
          <p:cNvPr id="4" name="TextBox 3">
            <a:extLst>
              <a:ext uri="{FF2B5EF4-FFF2-40B4-BE49-F238E27FC236}">
                <a16:creationId xmlns:a16="http://schemas.microsoft.com/office/drawing/2014/main" id="{D4917F3F-DCCF-4C8F-B2BF-8DFC2DD1037A}"/>
              </a:ext>
            </a:extLst>
          </p:cNvPr>
          <p:cNvSpPr txBox="1"/>
          <p:nvPr/>
        </p:nvSpPr>
        <p:spPr>
          <a:xfrm>
            <a:off x="464531" y="2785756"/>
            <a:ext cx="2774507" cy="2574010"/>
          </a:xfrm>
          <a:prstGeom prst="rect">
            <a:avLst/>
          </a:prstGeom>
          <a:noFill/>
        </p:spPr>
        <p:txBody>
          <a:bodyPr wrap="square" lIns="0" tIns="0" rIns="0" bIns="0" rtlCol="0" anchor="t">
            <a:spAutoFit/>
          </a:bodyPr>
          <a:lstStyle/>
          <a:p>
            <a:pPr defTabSz="932597"/>
            <a:r>
              <a:rPr lang="en-US" sz="2000" dirty="0">
                <a:latin typeface="Segoe UI"/>
                <a:cs typeface="Segoe UI"/>
              </a:rPr>
              <a:t>Dataflows are a self-service, cloud-based, data preparation technology</a:t>
            </a:r>
            <a:endParaRPr lang="en-US" sz="2000" dirty="0">
              <a:latin typeface="Segoe UI" panose="020B0502040204020203" pitchFamily="34" charset="0"/>
            </a:endParaRPr>
          </a:p>
          <a:p>
            <a:pPr defTabSz="932597"/>
            <a:endParaRPr lang="en-US" sz="2000" dirty="0">
              <a:latin typeface="Segoe UI" panose="020B0502040204020203" pitchFamily="34" charset="0"/>
            </a:endParaRPr>
          </a:p>
          <a:p>
            <a:pPr defTabSz="932597"/>
            <a:r>
              <a:rPr lang="en-US" sz="1600" dirty="0">
                <a:solidFill>
                  <a:schemeClr val="bg1">
                    <a:lumMod val="65000"/>
                  </a:schemeClr>
                </a:solidFill>
                <a:latin typeface="Segoe UI"/>
                <a:cs typeface="Segoe UI"/>
              </a:rPr>
              <a:t>Dataflows are available in Power BI, Power Apps and Dynamics 365 Customer Insights</a:t>
            </a:r>
          </a:p>
        </p:txBody>
      </p:sp>
      <p:pic>
        <p:nvPicPr>
          <p:cNvPr id="16" name="Graphic 15" descr="Database outline">
            <a:extLst>
              <a:ext uri="{FF2B5EF4-FFF2-40B4-BE49-F238E27FC236}">
                <a16:creationId xmlns:a16="http://schemas.microsoft.com/office/drawing/2014/main" id="{1E6952E8-DE27-5791-99CA-4358D3D07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780" y="4836218"/>
            <a:ext cx="1220135" cy="1220135"/>
          </a:xfrm>
          <a:prstGeom prst="rect">
            <a:avLst/>
          </a:prstGeom>
        </p:spPr>
      </p:pic>
      <p:grpSp>
        <p:nvGrpSpPr>
          <p:cNvPr id="29" name="Group 28">
            <a:extLst>
              <a:ext uri="{FF2B5EF4-FFF2-40B4-BE49-F238E27FC236}">
                <a16:creationId xmlns:a16="http://schemas.microsoft.com/office/drawing/2014/main" id="{A1B0A015-0EFC-647F-840D-96CA97BA38B1}"/>
              </a:ext>
            </a:extLst>
          </p:cNvPr>
          <p:cNvGrpSpPr/>
          <p:nvPr/>
        </p:nvGrpSpPr>
        <p:grpSpPr>
          <a:xfrm>
            <a:off x="3588186" y="3477132"/>
            <a:ext cx="914387" cy="1205489"/>
            <a:chOff x="3617222" y="5150050"/>
            <a:chExt cx="914400" cy="1205506"/>
          </a:xfrm>
        </p:grpSpPr>
        <p:pic>
          <p:nvPicPr>
            <p:cNvPr id="13" name="Graphic 12" descr="Open folder outline">
              <a:extLst>
                <a:ext uri="{FF2B5EF4-FFF2-40B4-BE49-F238E27FC236}">
                  <a16:creationId xmlns:a16="http://schemas.microsoft.com/office/drawing/2014/main" id="{54E61980-228D-7894-3958-08650C6FD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15" name="Graphic 14" descr="Document outline">
              <a:extLst>
                <a:ext uri="{FF2B5EF4-FFF2-40B4-BE49-F238E27FC236}">
                  <a16:creationId xmlns:a16="http://schemas.microsoft.com/office/drawing/2014/main" id="{0FEAB499-D54C-F5F7-FAE8-21472AD933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17" name="Graphic 16" descr="Document outline">
              <a:extLst>
                <a:ext uri="{FF2B5EF4-FFF2-40B4-BE49-F238E27FC236}">
                  <a16:creationId xmlns:a16="http://schemas.microsoft.com/office/drawing/2014/main" id="{3BBEB372-A8C9-31D2-E159-3F19E0EB5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19" name="Rectangle 18">
            <a:extLst>
              <a:ext uri="{FF2B5EF4-FFF2-40B4-BE49-F238E27FC236}">
                <a16:creationId xmlns:a16="http://schemas.microsoft.com/office/drawing/2014/main" id="{C9E4195A-C6CD-3E76-EE13-C54500180E68}"/>
              </a:ext>
            </a:extLst>
          </p:cNvPr>
          <p:cNvSpPr/>
          <p:nvPr/>
        </p:nvSpPr>
        <p:spPr bwMode="auto">
          <a:xfrm>
            <a:off x="5737802" y="2372767"/>
            <a:ext cx="2774508" cy="355555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Calibri" panose="020F0502020204030204"/>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398892E-3E61-156B-1211-00B5B6034393}"/>
              </a:ext>
            </a:extLst>
          </p:cNvPr>
          <p:cNvCxnSpPr>
            <a:cxnSpLocks/>
          </p:cNvCxnSpPr>
          <p:nvPr/>
        </p:nvCxnSpPr>
        <p:spPr>
          <a:xfrm>
            <a:off x="4618914" y="2909731"/>
            <a:ext cx="1012860"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76025C-24CB-287C-FF1E-4E1944DFA491}"/>
              </a:ext>
            </a:extLst>
          </p:cNvPr>
          <p:cNvCxnSpPr>
            <a:cxnSpLocks/>
          </p:cNvCxnSpPr>
          <p:nvPr/>
        </p:nvCxnSpPr>
        <p:spPr>
          <a:xfrm>
            <a:off x="4502574" y="5479165"/>
            <a:ext cx="1167601"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700C7F-CDCE-F30C-3880-AD7B5A2F1668}"/>
              </a:ext>
            </a:extLst>
          </p:cNvPr>
          <p:cNvCxnSpPr>
            <a:cxnSpLocks/>
          </p:cNvCxnSpPr>
          <p:nvPr/>
        </p:nvCxnSpPr>
        <p:spPr>
          <a:xfrm>
            <a:off x="4502574" y="4130022"/>
            <a:ext cx="1167601"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80" name="Graphic 1079" descr="Cloud outline">
            <a:extLst>
              <a:ext uri="{FF2B5EF4-FFF2-40B4-BE49-F238E27FC236}">
                <a16:creationId xmlns:a16="http://schemas.microsoft.com/office/drawing/2014/main" id="{5B3D5640-0948-E72B-3C86-4EBC75F1B7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5538" y="2269863"/>
            <a:ext cx="1186845" cy="1186845"/>
          </a:xfrm>
          <a:prstGeom prst="rect">
            <a:avLst/>
          </a:prstGeom>
        </p:spPr>
      </p:pic>
      <p:grpSp>
        <p:nvGrpSpPr>
          <p:cNvPr id="22" name="Group 21">
            <a:extLst>
              <a:ext uri="{FF2B5EF4-FFF2-40B4-BE49-F238E27FC236}">
                <a16:creationId xmlns:a16="http://schemas.microsoft.com/office/drawing/2014/main" id="{728004D1-75AA-6D84-D5BB-5F42089FA495}"/>
              </a:ext>
            </a:extLst>
          </p:cNvPr>
          <p:cNvGrpSpPr/>
          <p:nvPr/>
        </p:nvGrpSpPr>
        <p:grpSpPr>
          <a:xfrm>
            <a:off x="5955328" y="2436809"/>
            <a:ext cx="1021394" cy="1023845"/>
            <a:chOff x="5839000" y="2389245"/>
            <a:chExt cx="1001458" cy="1003861"/>
          </a:xfrm>
        </p:grpSpPr>
        <p:grpSp>
          <p:nvGrpSpPr>
            <p:cNvPr id="1087" name="Group 1086">
              <a:extLst>
                <a:ext uri="{FF2B5EF4-FFF2-40B4-BE49-F238E27FC236}">
                  <a16:creationId xmlns:a16="http://schemas.microsoft.com/office/drawing/2014/main" id="{DA966F6E-EC5F-860E-5BDA-D9FA8A2EE0CE}"/>
                </a:ext>
              </a:extLst>
            </p:cNvPr>
            <p:cNvGrpSpPr/>
            <p:nvPr/>
          </p:nvGrpSpPr>
          <p:grpSpPr>
            <a:xfrm>
              <a:off x="5839000" y="2389245"/>
              <a:ext cx="1001458" cy="1003861"/>
              <a:chOff x="5955323" y="2436792"/>
              <a:chExt cx="1021409" cy="1023860"/>
            </a:xfrm>
          </p:grpSpPr>
          <p:grpSp>
            <p:nvGrpSpPr>
              <p:cNvPr id="44" name="Group 43">
                <a:extLst>
                  <a:ext uri="{FF2B5EF4-FFF2-40B4-BE49-F238E27FC236}">
                    <a16:creationId xmlns:a16="http://schemas.microsoft.com/office/drawing/2014/main" id="{337BEEDD-CFB9-C387-0ABB-DE26D87E0C55}"/>
                  </a:ext>
                </a:extLst>
              </p:cNvPr>
              <p:cNvGrpSpPr/>
              <p:nvPr/>
            </p:nvGrpSpPr>
            <p:grpSpPr>
              <a:xfrm>
                <a:off x="5955323" y="2569698"/>
                <a:ext cx="998520" cy="890954"/>
                <a:chOff x="5955323" y="2569698"/>
                <a:chExt cx="998520" cy="890954"/>
              </a:xfrm>
            </p:grpSpPr>
            <p:pic>
              <p:nvPicPr>
                <p:cNvPr id="41" name="Graphic 40">
                  <a:extLst>
                    <a:ext uri="{FF2B5EF4-FFF2-40B4-BE49-F238E27FC236}">
                      <a16:creationId xmlns:a16="http://schemas.microsoft.com/office/drawing/2014/main" id="{618F5D08-E145-B584-6A57-176AB9A8AF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2" name="Graphic 41">
                  <a:extLst>
                    <a:ext uri="{FF2B5EF4-FFF2-40B4-BE49-F238E27FC236}">
                      <a16:creationId xmlns:a16="http://schemas.microsoft.com/office/drawing/2014/main" id="{7AD9EA28-A746-B767-B903-B6E37A92F9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3" name="Rectangle 42">
                  <a:extLst>
                    <a:ext uri="{FF2B5EF4-FFF2-40B4-BE49-F238E27FC236}">
                      <a16:creationId xmlns:a16="http://schemas.microsoft.com/office/drawing/2014/main" id="{25498F5A-C8C0-6D4D-B63C-C32F35AD4406}"/>
                    </a:ext>
                  </a:extLst>
                </p:cNvPr>
                <p:cNvSpPr/>
                <p:nvPr/>
              </p:nvSpPr>
              <p:spPr bwMode="auto">
                <a:xfrm>
                  <a:off x="5955323" y="2569698"/>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Calibri" panose="020F0502020204030204"/>
                    <a:ea typeface="Segoe UI" pitchFamily="34" charset="0"/>
                    <a:cs typeface="Segoe UI" pitchFamily="34" charset="0"/>
                  </a:endParaRPr>
                </a:p>
              </p:txBody>
            </p:sp>
          </p:grpSp>
          <p:sp>
            <p:nvSpPr>
              <p:cNvPr id="1048" name="TextBox 1047">
                <a:extLst>
                  <a:ext uri="{FF2B5EF4-FFF2-40B4-BE49-F238E27FC236}">
                    <a16:creationId xmlns:a16="http://schemas.microsoft.com/office/drawing/2014/main" id="{757DA3A8-771A-C857-7983-BDBFF1FD3D22}"/>
                  </a:ext>
                </a:extLst>
              </p:cNvPr>
              <p:cNvSpPr txBox="1"/>
              <p:nvPr/>
            </p:nvSpPr>
            <p:spPr>
              <a:xfrm>
                <a:off x="6147818" y="2436792"/>
                <a:ext cx="828914" cy="109868"/>
              </a:xfrm>
              <a:prstGeom prst="rect">
                <a:avLst/>
              </a:prstGeom>
              <a:noFill/>
            </p:spPr>
            <p:txBody>
              <a:bodyPr wrap="none" lIns="0" tIns="0" rIns="0" bIns="0" rtlCol="0">
                <a:spAutoFit/>
              </a:bodyPr>
              <a:lstStyle/>
              <a:p>
                <a:pPr defTabSz="932597"/>
                <a:r>
                  <a:rPr lang="en-US" sz="700" dirty="0">
                    <a:solidFill>
                      <a:prstClr val="black"/>
                    </a:solidFill>
                    <a:latin typeface="Calibri" panose="020F0502020204030204"/>
                  </a:rPr>
                  <a:t>Workspace A / Bronze</a:t>
                </a:r>
              </a:p>
            </p:txBody>
          </p:sp>
        </p:grpSp>
        <p:pic>
          <p:nvPicPr>
            <p:cNvPr id="11" name="Graphic 10">
              <a:extLst>
                <a:ext uri="{FF2B5EF4-FFF2-40B4-BE49-F238E27FC236}">
                  <a16:creationId xmlns:a16="http://schemas.microsoft.com/office/drawing/2014/main" id="{323B3435-1C60-A7F6-6EF7-9F179B644F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82215" y="2728107"/>
              <a:ext cx="488796" cy="504071"/>
            </a:xfrm>
            <a:prstGeom prst="rect">
              <a:avLst/>
            </a:prstGeom>
          </p:spPr>
        </p:pic>
      </p:grpSp>
      <p:grpSp>
        <p:nvGrpSpPr>
          <p:cNvPr id="23" name="Group 22">
            <a:extLst>
              <a:ext uri="{FF2B5EF4-FFF2-40B4-BE49-F238E27FC236}">
                <a16:creationId xmlns:a16="http://schemas.microsoft.com/office/drawing/2014/main" id="{7A619E80-8189-9946-3A95-726D0B798C54}"/>
              </a:ext>
            </a:extLst>
          </p:cNvPr>
          <p:cNvGrpSpPr/>
          <p:nvPr/>
        </p:nvGrpSpPr>
        <p:grpSpPr>
          <a:xfrm>
            <a:off x="5955330" y="2436809"/>
            <a:ext cx="2321508" cy="2193742"/>
            <a:chOff x="5839002" y="2389245"/>
            <a:chExt cx="2276195" cy="2150923"/>
          </a:xfrm>
        </p:grpSpPr>
        <p:grpSp>
          <p:nvGrpSpPr>
            <p:cNvPr id="1086" name="Group 1085">
              <a:extLst>
                <a:ext uri="{FF2B5EF4-FFF2-40B4-BE49-F238E27FC236}">
                  <a16:creationId xmlns:a16="http://schemas.microsoft.com/office/drawing/2014/main" id="{BD769A70-F290-2C3C-5E7C-335765FD378B}"/>
                </a:ext>
              </a:extLst>
            </p:cNvPr>
            <p:cNvGrpSpPr/>
            <p:nvPr/>
          </p:nvGrpSpPr>
          <p:grpSpPr>
            <a:xfrm>
              <a:off x="5839002" y="2389245"/>
              <a:ext cx="2276195" cy="2150923"/>
              <a:chOff x="5955354" y="2436793"/>
              <a:chExt cx="2321549" cy="2193774"/>
            </a:xfrm>
          </p:grpSpPr>
          <p:grpSp>
            <p:nvGrpSpPr>
              <p:cNvPr id="1044" name="Group 1043">
                <a:extLst>
                  <a:ext uri="{FF2B5EF4-FFF2-40B4-BE49-F238E27FC236}">
                    <a16:creationId xmlns:a16="http://schemas.microsoft.com/office/drawing/2014/main" id="{623E5E5D-B94F-9470-0EA9-ABF03336F0B4}"/>
                  </a:ext>
                </a:extLst>
              </p:cNvPr>
              <p:cNvGrpSpPr/>
              <p:nvPr/>
            </p:nvGrpSpPr>
            <p:grpSpPr>
              <a:xfrm>
                <a:off x="5955354" y="2566358"/>
                <a:ext cx="2300024" cy="2064209"/>
                <a:chOff x="5955354" y="2566358"/>
                <a:chExt cx="2300024" cy="2064209"/>
              </a:xfrm>
            </p:grpSpPr>
            <p:grpSp>
              <p:nvGrpSpPr>
                <p:cNvPr id="45" name="Group 44">
                  <a:extLst>
                    <a:ext uri="{FF2B5EF4-FFF2-40B4-BE49-F238E27FC236}">
                      <a16:creationId xmlns:a16="http://schemas.microsoft.com/office/drawing/2014/main" id="{FA57B2D2-D67F-171D-D083-E83FECA60F28}"/>
                    </a:ext>
                  </a:extLst>
                </p:cNvPr>
                <p:cNvGrpSpPr/>
                <p:nvPr/>
              </p:nvGrpSpPr>
              <p:grpSpPr>
                <a:xfrm>
                  <a:off x="7256858" y="2566358"/>
                  <a:ext cx="998520" cy="890954"/>
                  <a:chOff x="5955323" y="2555539"/>
                  <a:chExt cx="998520" cy="890954"/>
                </a:xfrm>
              </p:grpSpPr>
              <p:pic>
                <p:nvPicPr>
                  <p:cNvPr id="47" name="Graphic 46">
                    <a:extLst>
                      <a:ext uri="{FF2B5EF4-FFF2-40B4-BE49-F238E27FC236}">
                        <a16:creationId xmlns:a16="http://schemas.microsoft.com/office/drawing/2014/main" id="{BB28C495-E5E0-EAFB-87D0-9257262419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8" name="Graphic 47">
                    <a:extLst>
                      <a:ext uri="{FF2B5EF4-FFF2-40B4-BE49-F238E27FC236}">
                        <a16:creationId xmlns:a16="http://schemas.microsoft.com/office/drawing/2014/main" id="{216D162C-7BF3-709C-C864-FBB7A08454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9" name="Rectangle 48">
                    <a:extLst>
                      <a:ext uri="{FF2B5EF4-FFF2-40B4-BE49-F238E27FC236}">
                        <a16:creationId xmlns:a16="http://schemas.microsoft.com/office/drawing/2014/main" id="{75698A19-DE75-F952-158A-CB65CED09CD6}"/>
                      </a:ext>
                    </a:extLst>
                  </p:cNvPr>
                  <p:cNvSpPr/>
                  <p:nvPr/>
                </p:nvSpPr>
                <p:spPr bwMode="auto">
                  <a:xfrm>
                    <a:off x="5955323" y="2555539"/>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Calibri" panose="020F0502020204030204"/>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0691E17E-BAA6-6E91-E7B4-4B3E831760DA}"/>
                    </a:ext>
                  </a:extLst>
                </p:cNvPr>
                <p:cNvGrpSpPr/>
                <p:nvPr/>
              </p:nvGrpSpPr>
              <p:grpSpPr>
                <a:xfrm>
                  <a:off x="5955354" y="3739613"/>
                  <a:ext cx="998520" cy="890954"/>
                  <a:chOff x="5955354" y="2564693"/>
                  <a:chExt cx="998520" cy="890954"/>
                </a:xfrm>
              </p:grpSpPr>
              <p:pic>
                <p:nvPicPr>
                  <p:cNvPr id="52" name="Graphic 51">
                    <a:extLst>
                      <a:ext uri="{FF2B5EF4-FFF2-40B4-BE49-F238E27FC236}">
                        <a16:creationId xmlns:a16="http://schemas.microsoft.com/office/drawing/2014/main" id="{A53A23E1-1F3E-691A-03F2-E8D91CF1D2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0166" y="2721194"/>
                    <a:ext cx="304800" cy="304800"/>
                  </a:xfrm>
                  <a:prstGeom prst="rect">
                    <a:avLst/>
                  </a:prstGeom>
                </p:spPr>
              </p:pic>
              <p:pic>
                <p:nvPicPr>
                  <p:cNvPr id="53" name="Graphic 52">
                    <a:extLst>
                      <a:ext uri="{FF2B5EF4-FFF2-40B4-BE49-F238E27FC236}">
                        <a16:creationId xmlns:a16="http://schemas.microsoft.com/office/drawing/2014/main" id="{9BA2ED06-7CE5-64DE-C0F4-A62D3F94D4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0166" y="3058471"/>
                    <a:ext cx="304800" cy="304800"/>
                  </a:xfrm>
                  <a:prstGeom prst="rect">
                    <a:avLst/>
                  </a:prstGeom>
                </p:spPr>
              </p:pic>
              <p:sp>
                <p:nvSpPr>
                  <p:cNvPr id="54" name="Rectangle 53">
                    <a:extLst>
                      <a:ext uri="{FF2B5EF4-FFF2-40B4-BE49-F238E27FC236}">
                        <a16:creationId xmlns:a16="http://schemas.microsoft.com/office/drawing/2014/main" id="{DBE0A322-697C-3693-866E-18E49225D6F0}"/>
                      </a:ext>
                    </a:extLst>
                  </p:cNvPr>
                  <p:cNvSpPr/>
                  <p:nvPr/>
                </p:nvSpPr>
                <p:spPr bwMode="auto">
                  <a:xfrm>
                    <a:off x="5955354" y="2564693"/>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Calibri" panose="020F0502020204030204"/>
                      <a:ea typeface="Segoe UI" pitchFamily="34" charset="0"/>
                      <a:cs typeface="Segoe UI" pitchFamily="34" charset="0"/>
                    </a:endParaRPr>
                  </a:p>
                </p:txBody>
              </p:sp>
            </p:grpSp>
          </p:grpSp>
          <p:sp>
            <p:nvSpPr>
              <p:cNvPr id="1047" name="TextBox 1046">
                <a:extLst>
                  <a:ext uri="{FF2B5EF4-FFF2-40B4-BE49-F238E27FC236}">
                    <a16:creationId xmlns:a16="http://schemas.microsoft.com/office/drawing/2014/main" id="{8C824E53-148E-23CF-1C28-7A4AE314980F}"/>
                  </a:ext>
                </a:extLst>
              </p:cNvPr>
              <p:cNvSpPr txBox="1"/>
              <p:nvPr/>
            </p:nvSpPr>
            <p:spPr>
              <a:xfrm>
                <a:off x="7506844" y="2436793"/>
                <a:ext cx="770059" cy="109868"/>
              </a:xfrm>
              <a:prstGeom prst="rect">
                <a:avLst/>
              </a:prstGeom>
              <a:noFill/>
            </p:spPr>
            <p:txBody>
              <a:bodyPr wrap="none" lIns="0" tIns="0" rIns="0" bIns="0" rtlCol="0">
                <a:spAutoFit/>
              </a:bodyPr>
              <a:lstStyle/>
              <a:p>
                <a:pPr defTabSz="932597"/>
                <a:r>
                  <a:rPr lang="en-US" sz="700">
                    <a:solidFill>
                      <a:prstClr val="black"/>
                    </a:solidFill>
                    <a:latin typeface="Calibri" panose="020F0502020204030204"/>
                  </a:rPr>
                  <a:t>Workspace B / Silver</a:t>
                </a:r>
              </a:p>
            </p:txBody>
          </p:sp>
          <p:sp>
            <p:nvSpPr>
              <p:cNvPr id="1049" name="TextBox 1048">
                <a:extLst>
                  <a:ext uri="{FF2B5EF4-FFF2-40B4-BE49-F238E27FC236}">
                    <a16:creationId xmlns:a16="http://schemas.microsoft.com/office/drawing/2014/main" id="{2FA1E4FD-267D-6959-22B6-0E1D24C4B854}"/>
                  </a:ext>
                </a:extLst>
              </p:cNvPr>
              <p:cNvSpPr txBox="1"/>
              <p:nvPr/>
            </p:nvSpPr>
            <p:spPr>
              <a:xfrm>
                <a:off x="6230211" y="3612751"/>
                <a:ext cx="740630" cy="109868"/>
              </a:xfrm>
              <a:prstGeom prst="rect">
                <a:avLst/>
              </a:prstGeom>
              <a:noFill/>
            </p:spPr>
            <p:txBody>
              <a:bodyPr wrap="none" lIns="0" tIns="0" rIns="0" bIns="0" rtlCol="0">
                <a:spAutoFit/>
              </a:bodyPr>
              <a:lstStyle/>
              <a:p>
                <a:pPr defTabSz="932597"/>
                <a:r>
                  <a:rPr lang="en-US" sz="700">
                    <a:solidFill>
                      <a:prstClr val="black"/>
                    </a:solidFill>
                    <a:latin typeface="Calibri" panose="020F0502020204030204"/>
                  </a:rPr>
                  <a:t>Workspace C / Gold</a:t>
                </a:r>
              </a:p>
            </p:txBody>
          </p:sp>
        </p:grpSp>
        <p:pic>
          <p:nvPicPr>
            <p:cNvPr id="18" name="Graphic 17">
              <a:extLst>
                <a:ext uri="{FF2B5EF4-FFF2-40B4-BE49-F238E27FC236}">
                  <a16:creationId xmlns:a16="http://schemas.microsoft.com/office/drawing/2014/main" id="{346D1C4C-9342-E7A2-E949-F1A7279352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58296" y="2713843"/>
              <a:ext cx="488796" cy="504071"/>
            </a:xfrm>
            <a:prstGeom prst="rect">
              <a:avLst/>
            </a:prstGeom>
          </p:spPr>
        </p:pic>
        <p:pic>
          <p:nvPicPr>
            <p:cNvPr id="20" name="Graphic 19">
              <a:extLst>
                <a:ext uri="{FF2B5EF4-FFF2-40B4-BE49-F238E27FC236}">
                  <a16:creationId xmlns:a16="http://schemas.microsoft.com/office/drawing/2014/main" id="{C0381AAF-5E9F-32DA-80F6-179C14F3547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77035" y="3886893"/>
              <a:ext cx="488796" cy="504071"/>
            </a:xfrm>
            <a:prstGeom prst="rect">
              <a:avLst/>
            </a:prstGeom>
          </p:spPr>
        </p:pic>
      </p:grpSp>
      <p:grpSp>
        <p:nvGrpSpPr>
          <p:cNvPr id="5" name="Group 4">
            <a:extLst>
              <a:ext uri="{FF2B5EF4-FFF2-40B4-BE49-F238E27FC236}">
                <a16:creationId xmlns:a16="http://schemas.microsoft.com/office/drawing/2014/main" id="{EB4162D2-4B90-1CD6-E9BE-3D506192202C}"/>
              </a:ext>
            </a:extLst>
          </p:cNvPr>
          <p:cNvGrpSpPr/>
          <p:nvPr/>
        </p:nvGrpSpPr>
        <p:grpSpPr>
          <a:xfrm>
            <a:off x="5946097" y="4699819"/>
            <a:ext cx="2783739" cy="1177484"/>
            <a:chOff x="5946097" y="4699819"/>
            <a:chExt cx="2783739" cy="1177484"/>
          </a:xfrm>
        </p:grpSpPr>
        <p:sp>
          <p:nvSpPr>
            <p:cNvPr id="1078" name="TextBox 1077">
              <a:extLst>
                <a:ext uri="{FF2B5EF4-FFF2-40B4-BE49-F238E27FC236}">
                  <a16:creationId xmlns:a16="http://schemas.microsoft.com/office/drawing/2014/main" id="{AF931C37-F8DF-7B0C-75F9-C112210F1DF5}"/>
                </a:ext>
              </a:extLst>
            </p:cNvPr>
            <p:cNvSpPr txBox="1"/>
            <p:nvPr/>
          </p:nvSpPr>
          <p:spPr>
            <a:xfrm>
              <a:off x="5957834" y="5754192"/>
              <a:ext cx="2772002" cy="123111"/>
            </a:xfrm>
            <a:prstGeom prst="rect">
              <a:avLst/>
            </a:prstGeom>
            <a:noFill/>
          </p:spPr>
          <p:txBody>
            <a:bodyPr wrap="square" lIns="0" tIns="0" rIns="0" bIns="0" rtlCol="0">
              <a:spAutoFit/>
            </a:bodyPr>
            <a:lstStyle/>
            <a:p>
              <a:pPr defTabSz="932597"/>
              <a:r>
                <a:rPr lang="en-US" sz="800" dirty="0">
                  <a:solidFill>
                    <a:prstClr val="black"/>
                  </a:solidFill>
                  <a:latin typeface="Calibri" panose="020F0502020204030204"/>
                </a:rPr>
                <a:t>Staged in the Lakehouse / Warehouse</a:t>
              </a:r>
            </a:p>
          </p:txBody>
        </p:sp>
        <p:grpSp>
          <p:nvGrpSpPr>
            <p:cNvPr id="25" name="Group 24">
              <a:extLst>
                <a:ext uri="{FF2B5EF4-FFF2-40B4-BE49-F238E27FC236}">
                  <a16:creationId xmlns:a16="http://schemas.microsoft.com/office/drawing/2014/main" id="{F7966753-9554-05AB-5DCB-55D420A5052B}"/>
                </a:ext>
              </a:extLst>
            </p:cNvPr>
            <p:cNvGrpSpPr/>
            <p:nvPr/>
          </p:nvGrpSpPr>
          <p:grpSpPr>
            <a:xfrm>
              <a:off x="5946097" y="4699819"/>
              <a:ext cx="2341236" cy="1027590"/>
              <a:chOff x="5829949" y="4608084"/>
              <a:chExt cx="2295538" cy="1007533"/>
            </a:xfrm>
          </p:grpSpPr>
          <p:grpSp>
            <p:nvGrpSpPr>
              <p:cNvPr id="1077" name="Group 1076">
                <a:extLst>
                  <a:ext uri="{FF2B5EF4-FFF2-40B4-BE49-F238E27FC236}">
                    <a16:creationId xmlns:a16="http://schemas.microsoft.com/office/drawing/2014/main" id="{A5915ECB-6D1E-EA73-4AD7-776EC9F33C30}"/>
                  </a:ext>
                </a:extLst>
              </p:cNvPr>
              <p:cNvGrpSpPr/>
              <p:nvPr/>
            </p:nvGrpSpPr>
            <p:grpSpPr>
              <a:xfrm>
                <a:off x="5829949" y="4608084"/>
                <a:ext cx="2295538" cy="1007533"/>
                <a:chOff x="5946094" y="4699838"/>
                <a:chExt cx="2341270" cy="1027605"/>
              </a:xfrm>
            </p:grpSpPr>
            <p:grpSp>
              <p:nvGrpSpPr>
                <p:cNvPr id="1045" name="Group 1044">
                  <a:extLst>
                    <a:ext uri="{FF2B5EF4-FFF2-40B4-BE49-F238E27FC236}">
                      <a16:creationId xmlns:a16="http://schemas.microsoft.com/office/drawing/2014/main" id="{9FCBF750-B9A2-9A9F-4EF6-84D7360D1F30}"/>
                    </a:ext>
                  </a:extLst>
                </p:cNvPr>
                <p:cNvGrpSpPr/>
                <p:nvPr/>
              </p:nvGrpSpPr>
              <p:grpSpPr>
                <a:xfrm>
                  <a:off x="5946094" y="4836489"/>
                  <a:ext cx="2329826" cy="890954"/>
                  <a:chOff x="5946094" y="4836489"/>
                  <a:chExt cx="2329826" cy="890954"/>
                </a:xfrm>
              </p:grpSpPr>
              <p:sp>
                <p:nvSpPr>
                  <p:cNvPr id="1024" name="Rectangle 1023">
                    <a:extLst>
                      <a:ext uri="{FF2B5EF4-FFF2-40B4-BE49-F238E27FC236}">
                        <a16:creationId xmlns:a16="http://schemas.microsoft.com/office/drawing/2014/main" id="{62C43127-D7A5-5D4E-74AE-AA52023E3B28}"/>
                      </a:ext>
                    </a:extLst>
                  </p:cNvPr>
                  <p:cNvSpPr/>
                  <p:nvPr/>
                </p:nvSpPr>
                <p:spPr bwMode="auto">
                  <a:xfrm>
                    <a:off x="5946094" y="4836489"/>
                    <a:ext cx="2329826"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Calibri" panose="020F0502020204030204"/>
                      <a:ea typeface="Segoe UI" pitchFamily="34" charset="0"/>
                      <a:cs typeface="Segoe UI" pitchFamily="34" charset="0"/>
                    </a:endParaRPr>
                  </a:p>
                </p:txBody>
              </p:sp>
              <p:pic>
                <p:nvPicPr>
                  <p:cNvPr id="1028" name="Graphic 1027">
                    <a:extLst>
                      <a:ext uri="{FF2B5EF4-FFF2-40B4-BE49-F238E27FC236}">
                        <a16:creationId xmlns:a16="http://schemas.microsoft.com/office/drawing/2014/main" id="{2930A7E9-9C7E-C294-57B6-7B16BD7E9D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2879" y="4987985"/>
                    <a:ext cx="304800" cy="304800"/>
                  </a:xfrm>
                  <a:prstGeom prst="rect">
                    <a:avLst/>
                  </a:prstGeom>
                </p:spPr>
              </p:pic>
              <p:pic>
                <p:nvPicPr>
                  <p:cNvPr id="1030" name="Graphic 1029">
                    <a:extLst>
                      <a:ext uri="{FF2B5EF4-FFF2-40B4-BE49-F238E27FC236}">
                        <a16:creationId xmlns:a16="http://schemas.microsoft.com/office/drawing/2014/main" id="{16CC54DE-2C05-A5FA-FF6F-30CBCB5FC0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1014" y="4987985"/>
                    <a:ext cx="304800" cy="304800"/>
                  </a:xfrm>
                  <a:prstGeom prst="rect">
                    <a:avLst/>
                  </a:prstGeom>
                </p:spPr>
              </p:pic>
              <p:pic>
                <p:nvPicPr>
                  <p:cNvPr id="1034" name="Graphic 1033">
                    <a:extLst>
                      <a:ext uri="{FF2B5EF4-FFF2-40B4-BE49-F238E27FC236}">
                        <a16:creationId xmlns:a16="http://schemas.microsoft.com/office/drawing/2014/main" id="{4605184A-3D65-2733-F13B-FECF3DA2B1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7622" y="5309514"/>
                    <a:ext cx="304800" cy="304800"/>
                  </a:xfrm>
                  <a:prstGeom prst="rect">
                    <a:avLst/>
                  </a:prstGeom>
                </p:spPr>
              </p:pic>
              <p:pic>
                <p:nvPicPr>
                  <p:cNvPr id="1035" name="Graphic 1034">
                    <a:extLst>
                      <a:ext uri="{FF2B5EF4-FFF2-40B4-BE49-F238E27FC236}">
                        <a16:creationId xmlns:a16="http://schemas.microsoft.com/office/drawing/2014/main" id="{ABFE7E9A-A053-07BF-66F8-0F38115D69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59277" y="5309514"/>
                    <a:ext cx="304800" cy="304800"/>
                  </a:xfrm>
                  <a:prstGeom prst="rect">
                    <a:avLst/>
                  </a:prstGeom>
                </p:spPr>
              </p:pic>
            </p:grpSp>
            <p:sp>
              <p:nvSpPr>
                <p:cNvPr id="1051" name="TextBox 1050">
                  <a:extLst>
                    <a:ext uri="{FF2B5EF4-FFF2-40B4-BE49-F238E27FC236}">
                      <a16:creationId xmlns:a16="http://schemas.microsoft.com/office/drawing/2014/main" id="{4654A765-3DD5-D537-2B1F-EAD59A313036}"/>
                    </a:ext>
                  </a:extLst>
                </p:cNvPr>
                <p:cNvSpPr txBox="1"/>
                <p:nvPr/>
              </p:nvSpPr>
              <p:spPr>
                <a:xfrm>
                  <a:off x="7870455" y="4699838"/>
                  <a:ext cx="416909" cy="109868"/>
                </a:xfrm>
                <a:prstGeom prst="rect">
                  <a:avLst/>
                </a:prstGeom>
                <a:noFill/>
              </p:spPr>
              <p:txBody>
                <a:bodyPr wrap="none" lIns="0" tIns="0" rIns="0" bIns="0" rtlCol="0">
                  <a:spAutoFit/>
                </a:bodyPr>
                <a:lstStyle/>
                <a:p>
                  <a:pPr defTabSz="932597"/>
                  <a:r>
                    <a:rPr lang="en-US" sz="700">
                      <a:solidFill>
                        <a:prstClr val="black"/>
                      </a:solidFill>
                      <a:latin typeface="Calibri" panose="020F0502020204030204"/>
                    </a:rPr>
                    <a:t>Workspace</a:t>
                  </a:r>
                </a:p>
              </p:txBody>
            </p:sp>
            <p:grpSp>
              <p:nvGrpSpPr>
                <p:cNvPr id="1067" name="Group 1066">
                  <a:extLst>
                    <a:ext uri="{FF2B5EF4-FFF2-40B4-BE49-F238E27FC236}">
                      <a16:creationId xmlns:a16="http://schemas.microsoft.com/office/drawing/2014/main" id="{F7DE9C8E-4904-0070-270B-E6551333CF3D}"/>
                    </a:ext>
                  </a:extLst>
                </p:cNvPr>
                <p:cNvGrpSpPr/>
                <p:nvPr/>
              </p:nvGrpSpPr>
              <p:grpSpPr>
                <a:xfrm>
                  <a:off x="6039002" y="4993020"/>
                  <a:ext cx="328612" cy="316494"/>
                  <a:chOff x="5246780" y="5869048"/>
                  <a:chExt cx="328612" cy="316494"/>
                </a:xfrm>
              </p:grpSpPr>
              <p:pic>
                <p:nvPicPr>
                  <p:cNvPr id="1065" name="Graphic 1064">
                    <a:extLst>
                      <a:ext uri="{FF2B5EF4-FFF2-40B4-BE49-F238E27FC236}">
                        <a16:creationId xmlns:a16="http://schemas.microsoft.com/office/drawing/2014/main" id="{40F6932B-D822-FCCB-7914-9ADD64AFAF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66" name="Graphic 1065">
                    <a:extLst>
                      <a:ext uri="{FF2B5EF4-FFF2-40B4-BE49-F238E27FC236}">
                        <a16:creationId xmlns:a16="http://schemas.microsoft.com/office/drawing/2014/main" id="{6DD6F771-F2C8-371E-8409-6ED5352A55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nvGrpSpPr>
                <p:cNvPr id="1068" name="Group 1067">
                  <a:extLst>
                    <a:ext uri="{FF2B5EF4-FFF2-40B4-BE49-F238E27FC236}">
                      <a16:creationId xmlns:a16="http://schemas.microsoft.com/office/drawing/2014/main" id="{F139FC07-8158-15F0-4FD8-7A6E7ECE3AB5}"/>
                    </a:ext>
                  </a:extLst>
                </p:cNvPr>
                <p:cNvGrpSpPr/>
                <p:nvPr/>
              </p:nvGrpSpPr>
              <p:grpSpPr>
                <a:xfrm>
                  <a:off x="6413110" y="4993020"/>
                  <a:ext cx="328612" cy="316494"/>
                  <a:chOff x="5246780" y="5869048"/>
                  <a:chExt cx="328612" cy="316494"/>
                </a:xfrm>
              </p:grpSpPr>
              <p:pic>
                <p:nvPicPr>
                  <p:cNvPr id="1069" name="Graphic 1068">
                    <a:extLst>
                      <a:ext uri="{FF2B5EF4-FFF2-40B4-BE49-F238E27FC236}">
                        <a16:creationId xmlns:a16="http://schemas.microsoft.com/office/drawing/2014/main" id="{FDDD6FC3-2E65-805F-6BA8-0D8DFB8C9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0" name="Graphic 1069">
                    <a:extLst>
                      <a:ext uri="{FF2B5EF4-FFF2-40B4-BE49-F238E27FC236}">
                        <a16:creationId xmlns:a16="http://schemas.microsoft.com/office/drawing/2014/main" id="{5D3110B9-1C3D-B3E7-754C-2981850432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nvGrpSpPr>
                <p:cNvPr id="1071" name="Group 1070">
                  <a:extLst>
                    <a:ext uri="{FF2B5EF4-FFF2-40B4-BE49-F238E27FC236}">
                      <a16:creationId xmlns:a16="http://schemas.microsoft.com/office/drawing/2014/main" id="{0324F3A9-34F0-85C2-3120-45A88C1129A7}"/>
                    </a:ext>
                  </a:extLst>
                </p:cNvPr>
                <p:cNvGrpSpPr/>
                <p:nvPr/>
              </p:nvGrpSpPr>
              <p:grpSpPr>
                <a:xfrm>
                  <a:off x="6039002" y="5309514"/>
                  <a:ext cx="328612" cy="316494"/>
                  <a:chOff x="5246780" y="5869048"/>
                  <a:chExt cx="328612" cy="316494"/>
                </a:xfrm>
              </p:grpSpPr>
              <p:pic>
                <p:nvPicPr>
                  <p:cNvPr id="1072" name="Graphic 1071">
                    <a:extLst>
                      <a:ext uri="{FF2B5EF4-FFF2-40B4-BE49-F238E27FC236}">
                        <a16:creationId xmlns:a16="http://schemas.microsoft.com/office/drawing/2014/main" id="{EC6E1754-B5AC-741B-A4DD-CA44F47471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3" name="Graphic 1072">
                    <a:extLst>
                      <a:ext uri="{FF2B5EF4-FFF2-40B4-BE49-F238E27FC236}">
                        <a16:creationId xmlns:a16="http://schemas.microsoft.com/office/drawing/2014/main" id="{3D82B67C-20A5-E7D5-D521-B53AF401AE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nvGrpSpPr>
                <p:cNvPr id="1074" name="Group 1073">
                  <a:extLst>
                    <a:ext uri="{FF2B5EF4-FFF2-40B4-BE49-F238E27FC236}">
                      <a16:creationId xmlns:a16="http://schemas.microsoft.com/office/drawing/2014/main" id="{11C90B8B-2F97-E717-AB22-0065941BFF28}"/>
                    </a:ext>
                  </a:extLst>
                </p:cNvPr>
                <p:cNvGrpSpPr/>
                <p:nvPr/>
              </p:nvGrpSpPr>
              <p:grpSpPr>
                <a:xfrm>
                  <a:off x="6413110" y="5309514"/>
                  <a:ext cx="328612" cy="316494"/>
                  <a:chOff x="5246780" y="5869048"/>
                  <a:chExt cx="328612" cy="316494"/>
                </a:xfrm>
              </p:grpSpPr>
              <p:pic>
                <p:nvPicPr>
                  <p:cNvPr id="1075" name="Graphic 1074">
                    <a:extLst>
                      <a:ext uri="{FF2B5EF4-FFF2-40B4-BE49-F238E27FC236}">
                        <a16:creationId xmlns:a16="http://schemas.microsoft.com/office/drawing/2014/main" id="{A0CAA90D-2F7A-BE08-B0C1-17B6F62C9F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6" name="Graphic 1075">
                    <a:extLst>
                      <a:ext uri="{FF2B5EF4-FFF2-40B4-BE49-F238E27FC236}">
                        <a16:creationId xmlns:a16="http://schemas.microsoft.com/office/drawing/2014/main" id="{0FDEBF6A-8675-1FB3-9D95-9B52865573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pic>
            <p:nvPicPr>
              <p:cNvPr id="21" name="Graphic 20">
                <a:extLst>
                  <a:ext uri="{FF2B5EF4-FFF2-40B4-BE49-F238E27FC236}">
                    <a16:creationId xmlns:a16="http://schemas.microsoft.com/office/drawing/2014/main" id="{1F442B70-4AAA-CA67-D108-EE9EE3D6FB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55796" y="4961646"/>
                <a:ext cx="488796" cy="504071"/>
              </a:xfrm>
              <a:prstGeom prst="rect">
                <a:avLst/>
              </a:prstGeom>
            </p:spPr>
          </p:pic>
        </p:grpSp>
      </p:grpSp>
      <p:grpSp>
        <p:nvGrpSpPr>
          <p:cNvPr id="1055" name="Group 1054">
            <a:extLst>
              <a:ext uri="{FF2B5EF4-FFF2-40B4-BE49-F238E27FC236}">
                <a16:creationId xmlns:a16="http://schemas.microsoft.com/office/drawing/2014/main" id="{3B3DACA6-7E9B-9EAD-334B-2E2C42BC01EA}"/>
              </a:ext>
            </a:extLst>
          </p:cNvPr>
          <p:cNvGrpSpPr/>
          <p:nvPr/>
        </p:nvGrpSpPr>
        <p:grpSpPr>
          <a:xfrm>
            <a:off x="8556222" y="2858404"/>
            <a:ext cx="3076703" cy="1797800"/>
            <a:chOff x="8389127" y="3849987"/>
            <a:chExt cx="3016649" cy="1762709"/>
          </a:xfrm>
        </p:grpSpPr>
        <p:grpSp>
          <p:nvGrpSpPr>
            <p:cNvPr id="1041" name="Group 1040">
              <a:extLst>
                <a:ext uri="{FF2B5EF4-FFF2-40B4-BE49-F238E27FC236}">
                  <a16:creationId xmlns:a16="http://schemas.microsoft.com/office/drawing/2014/main" id="{B9F4CC5D-44F4-AA21-AF29-F9BF29C8C1DC}"/>
                </a:ext>
              </a:extLst>
            </p:cNvPr>
            <p:cNvGrpSpPr/>
            <p:nvPr/>
          </p:nvGrpSpPr>
          <p:grpSpPr>
            <a:xfrm>
              <a:off x="8389127" y="3849987"/>
              <a:ext cx="3016649" cy="1762709"/>
              <a:chOff x="8389127" y="3849987"/>
              <a:chExt cx="3016649" cy="1762709"/>
            </a:xfrm>
          </p:grpSpPr>
          <p:sp>
            <p:nvSpPr>
              <p:cNvPr id="32" name="TextBox 31">
                <a:extLst>
                  <a:ext uri="{FF2B5EF4-FFF2-40B4-BE49-F238E27FC236}">
                    <a16:creationId xmlns:a16="http://schemas.microsoft.com/office/drawing/2014/main" id="{B819D3EA-3F54-2C15-CF89-BEEF4BB43390}"/>
                  </a:ext>
                </a:extLst>
              </p:cNvPr>
              <p:cNvSpPr txBox="1"/>
              <p:nvPr/>
            </p:nvSpPr>
            <p:spPr>
              <a:xfrm>
                <a:off x="8559352" y="3849987"/>
                <a:ext cx="1494320" cy="265009"/>
              </a:xfrm>
              <a:prstGeom prst="rect">
                <a:avLst/>
              </a:prstGeom>
              <a:noFill/>
            </p:spPr>
            <p:txBody>
              <a:bodyPr wrap="none" rtlCol="0">
                <a:spAutoFit/>
              </a:bodyPr>
              <a:lstStyle/>
              <a:p>
                <a:pPr defTabSz="932597"/>
                <a:r>
                  <a:rPr lang="en-US" sz="1122" b="1">
                    <a:solidFill>
                      <a:prstClr val="black"/>
                    </a:solidFill>
                    <a:latin typeface="Calibri" panose="020F0502020204030204"/>
                  </a:rPr>
                  <a:t>Write to a destination</a:t>
                </a:r>
              </a:p>
            </p:txBody>
          </p:sp>
          <p:grpSp>
            <p:nvGrpSpPr>
              <p:cNvPr id="38" name="Group 37">
                <a:extLst>
                  <a:ext uri="{FF2B5EF4-FFF2-40B4-BE49-F238E27FC236}">
                    <a16:creationId xmlns:a16="http://schemas.microsoft.com/office/drawing/2014/main" id="{551B4964-1ED3-1E02-E557-6C8FD113E808}"/>
                  </a:ext>
                </a:extLst>
              </p:cNvPr>
              <p:cNvGrpSpPr/>
              <p:nvPr/>
            </p:nvGrpSpPr>
            <p:grpSpPr>
              <a:xfrm>
                <a:off x="8389127" y="4112895"/>
                <a:ext cx="3016649" cy="1499801"/>
                <a:chOff x="8561226" y="2139721"/>
                <a:chExt cx="3076745" cy="1529680"/>
              </a:xfrm>
            </p:grpSpPr>
            <p:sp>
              <p:nvSpPr>
                <p:cNvPr id="63" name="Rectangle 62">
                  <a:extLst>
                    <a:ext uri="{FF2B5EF4-FFF2-40B4-BE49-F238E27FC236}">
                      <a16:creationId xmlns:a16="http://schemas.microsoft.com/office/drawing/2014/main" id="{57A3CD2C-0FB3-698E-E29A-2DCDDB5FC2A3}"/>
                    </a:ext>
                  </a:extLst>
                </p:cNvPr>
                <p:cNvSpPr/>
                <p:nvPr/>
              </p:nvSpPr>
              <p:spPr bwMode="auto">
                <a:xfrm>
                  <a:off x="8831832"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Calibri" panose="020F0502020204030204"/>
                    <a:ea typeface="Segoe UI" pitchFamily="34" charset="0"/>
                    <a:cs typeface="Segoe UI" pitchFamily="34" charset="0"/>
                  </a:endParaRPr>
                </a:p>
              </p:txBody>
            </p:sp>
            <p:sp>
              <p:nvSpPr>
                <p:cNvPr id="1025" name="Rectangle 1024">
                  <a:extLst>
                    <a:ext uri="{FF2B5EF4-FFF2-40B4-BE49-F238E27FC236}">
                      <a16:creationId xmlns:a16="http://schemas.microsoft.com/office/drawing/2014/main" id="{93D970CD-7A16-F0FA-961F-23B804FC2B78}"/>
                    </a:ext>
                  </a:extLst>
                </p:cNvPr>
                <p:cNvSpPr/>
                <p:nvPr/>
              </p:nvSpPr>
              <p:spPr bwMode="auto">
                <a:xfrm>
                  <a:off x="9821594"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Calibri" panose="020F0502020204030204"/>
                    <a:ea typeface="Segoe UI" pitchFamily="34" charset="0"/>
                    <a:cs typeface="Segoe UI" pitchFamily="34" charset="0"/>
                  </a:endParaRPr>
                </a:p>
              </p:txBody>
            </p:sp>
            <p:sp>
              <p:nvSpPr>
                <p:cNvPr id="1026" name="Rectangle 1025">
                  <a:extLst>
                    <a:ext uri="{FF2B5EF4-FFF2-40B4-BE49-F238E27FC236}">
                      <a16:creationId xmlns:a16="http://schemas.microsoft.com/office/drawing/2014/main" id="{66D56543-68E9-34BB-6219-752AA151FA55}"/>
                    </a:ext>
                  </a:extLst>
                </p:cNvPr>
                <p:cNvSpPr/>
                <p:nvPr/>
              </p:nvSpPr>
              <p:spPr bwMode="auto">
                <a:xfrm>
                  <a:off x="10811356" y="2372750"/>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Calibri" panose="020F0502020204030204"/>
                    <a:ea typeface="Segoe UI" pitchFamily="34" charset="0"/>
                    <a:cs typeface="Segoe UI" pitchFamily="34" charset="0"/>
                  </a:endParaRPr>
                </a:p>
              </p:txBody>
            </p:sp>
            <p:sp>
              <p:nvSpPr>
                <p:cNvPr id="1027" name="TextBox 1026">
                  <a:extLst>
                    <a:ext uri="{FF2B5EF4-FFF2-40B4-BE49-F238E27FC236}">
                      <a16:creationId xmlns:a16="http://schemas.microsoft.com/office/drawing/2014/main" id="{AE2788AB-B5B7-579F-B36A-9C7279C557EA}"/>
                    </a:ext>
                  </a:extLst>
                </p:cNvPr>
                <p:cNvSpPr txBox="1"/>
                <p:nvPr/>
              </p:nvSpPr>
              <p:spPr>
                <a:xfrm>
                  <a:off x="8831832" y="2139721"/>
                  <a:ext cx="553045" cy="154019"/>
                </a:xfrm>
                <a:prstGeom prst="rect">
                  <a:avLst/>
                </a:prstGeom>
                <a:noFill/>
              </p:spPr>
              <p:txBody>
                <a:bodyPr wrap="none" lIns="0" tIns="0" rIns="0" bIns="0" rtlCol="0">
                  <a:spAutoFit/>
                </a:bodyPr>
                <a:lstStyle/>
                <a:p>
                  <a:pPr defTabSz="932597"/>
                  <a:r>
                    <a:rPr lang="en-US" sz="1001" dirty="0">
                      <a:solidFill>
                        <a:prstClr val="black"/>
                      </a:solidFill>
                      <a:latin typeface="Calibri" panose="020F0502020204030204"/>
                    </a:rPr>
                    <a:t>Lakehouse</a:t>
                  </a:r>
                </a:p>
              </p:txBody>
            </p:sp>
            <p:sp>
              <p:nvSpPr>
                <p:cNvPr id="1029" name="TextBox 1028">
                  <a:extLst>
                    <a:ext uri="{FF2B5EF4-FFF2-40B4-BE49-F238E27FC236}">
                      <a16:creationId xmlns:a16="http://schemas.microsoft.com/office/drawing/2014/main" id="{158CEC18-4D05-9FD3-6ABE-B51759B8E9C7}"/>
                    </a:ext>
                  </a:extLst>
                </p:cNvPr>
                <p:cNvSpPr txBox="1"/>
                <p:nvPr/>
              </p:nvSpPr>
              <p:spPr>
                <a:xfrm>
                  <a:off x="9830522" y="2144847"/>
                  <a:ext cx="400756" cy="154019"/>
                </a:xfrm>
                <a:prstGeom prst="rect">
                  <a:avLst/>
                </a:prstGeom>
                <a:noFill/>
              </p:spPr>
              <p:txBody>
                <a:bodyPr wrap="none" lIns="0" tIns="0" rIns="0" bIns="0" rtlCol="0">
                  <a:spAutoFit/>
                </a:bodyPr>
                <a:lstStyle/>
                <a:p>
                  <a:pPr defTabSz="932597"/>
                  <a:r>
                    <a:rPr lang="en-US" sz="1001" dirty="0">
                      <a:solidFill>
                        <a:prstClr val="black"/>
                      </a:solidFill>
                      <a:latin typeface="Calibri" panose="020F0502020204030204"/>
                    </a:rPr>
                    <a:t>Dataset</a:t>
                  </a:r>
                </a:p>
              </p:txBody>
            </p:sp>
            <p:sp>
              <p:nvSpPr>
                <p:cNvPr id="1031" name="TextBox 1030">
                  <a:extLst>
                    <a:ext uri="{FF2B5EF4-FFF2-40B4-BE49-F238E27FC236}">
                      <a16:creationId xmlns:a16="http://schemas.microsoft.com/office/drawing/2014/main" id="{935EF734-84C1-AE1E-10B4-765409369D95}"/>
                    </a:ext>
                  </a:extLst>
                </p:cNvPr>
                <p:cNvSpPr txBox="1"/>
                <p:nvPr/>
              </p:nvSpPr>
              <p:spPr>
                <a:xfrm>
                  <a:off x="10811356" y="2141432"/>
                  <a:ext cx="413639" cy="157085"/>
                </a:xfrm>
                <a:prstGeom prst="rect">
                  <a:avLst/>
                </a:prstGeom>
                <a:noFill/>
              </p:spPr>
              <p:txBody>
                <a:bodyPr wrap="none" lIns="0" tIns="0" rIns="0" bIns="0" rtlCol="0">
                  <a:spAutoFit/>
                </a:bodyPr>
                <a:lstStyle/>
                <a:p>
                  <a:pPr defTabSz="932597"/>
                  <a:r>
                    <a:rPr lang="en-US" sz="1001">
                      <a:solidFill>
                        <a:prstClr val="black"/>
                      </a:solidFill>
                      <a:latin typeface="Calibri" panose="020F0502020204030204"/>
                    </a:rPr>
                    <a:t>Reports</a:t>
                  </a:r>
                </a:p>
              </p:txBody>
            </p:sp>
            <p:cxnSp>
              <p:nvCxnSpPr>
                <p:cNvPr id="1032" name="Straight Arrow Connector 1031">
                  <a:extLst>
                    <a:ext uri="{FF2B5EF4-FFF2-40B4-BE49-F238E27FC236}">
                      <a16:creationId xmlns:a16="http://schemas.microsoft.com/office/drawing/2014/main" id="{EBD2534F-695E-5640-E54F-1F9F06B6434A}"/>
                    </a:ext>
                  </a:extLst>
                </p:cNvPr>
                <p:cNvCxnSpPr>
                  <a:cxnSpLocks/>
                </p:cNvCxnSpPr>
                <p:nvPr/>
              </p:nvCxnSpPr>
              <p:spPr>
                <a:xfrm>
                  <a:off x="8561226" y="3021074"/>
                  <a:ext cx="251178" cy="2"/>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grpSp>
        <p:pic>
          <p:nvPicPr>
            <p:cNvPr id="1037" name="Graphic 1036">
              <a:extLst>
                <a:ext uri="{FF2B5EF4-FFF2-40B4-BE49-F238E27FC236}">
                  <a16:creationId xmlns:a16="http://schemas.microsoft.com/office/drawing/2014/main" id="{12F38065-6A18-5CF9-8A16-2E4FE4EB262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98484" y="4669556"/>
              <a:ext cx="665019" cy="685800"/>
            </a:xfrm>
            <a:prstGeom prst="rect">
              <a:avLst/>
            </a:prstGeom>
          </p:spPr>
        </p:pic>
        <p:pic>
          <p:nvPicPr>
            <p:cNvPr id="1043" name="Graphic 1042">
              <a:extLst>
                <a:ext uri="{FF2B5EF4-FFF2-40B4-BE49-F238E27FC236}">
                  <a16:creationId xmlns:a16="http://schemas.microsoft.com/office/drawing/2014/main" id="{27A2671B-D2E4-C6DA-DEA5-E46BA69416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172" y="4608084"/>
              <a:ext cx="665018" cy="685800"/>
            </a:xfrm>
            <a:prstGeom prst="rect">
              <a:avLst/>
            </a:prstGeom>
          </p:spPr>
        </p:pic>
        <p:pic>
          <p:nvPicPr>
            <p:cNvPr id="1046" name="Graphic 1045">
              <a:extLst>
                <a:ext uri="{FF2B5EF4-FFF2-40B4-BE49-F238E27FC236}">
                  <a16:creationId xmlns:a16="http://schemas.microsoft.com/office/drawing/2014/main" id="{7EC4F199-4673-2AF1-502C-4D80F0777C1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68031" y="4674955"/>
              <a:ext cx="665019" cy="685800"/>
            </a:xfrm>
            <a:prstGeom prst="rect">
              <a:avLst/>
            </a:prstGeom>
          </p:spPr>
        </p:pic>
      </p:grpSp>
    </p:spTree>
    <p:extLst>
      <p:ext uri="{BB962C8B-B14F-4D97-AF65-F5344CB8AC3E}">
        <p14:creationId xmlns:p14="http://schemas.microsoft.com/office/powerpoint/2010/main" val="124711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55"/>
                                        </p:tgtEl>
                                        <p:attrNameLst>
                                          <p:attrName>style.visibility</p:attrName>
                                        </p:attrNameLst>
                                      </p:cBhvr>
                                      <p:to>
                                        <p:strVal val="visible"/>
                                      </p:to>
                                    </p:set>
                                    <p:animEffect transition="in" filter="fade">
                                      <p:cBhvr>
                                        <p:cTn id="28" dur="1000"/>
                                        <p:tgtEl>
                                          <p:spTgt spid="1055"/>
                                        </p:tgtEl>
                                      </p:cBhvr>
                                    </p:animEffect>
                                    <p:anim calcmode="lin" valueType="num">
                                      <p:cBhvr>
                                        <p:cTn id="29" dur="1000" fill="hold"/>
                                        <p:tgtEl>
                                          <p:spTgt spid="1055"/>
                                        </p:tgtEl>
                                        <p:attrNameLst>
                                          <p:attrName>ppt_x</p:attrName>
                                        </p:attrNameLst>
                                      </p:cBhvr>
                                      <p:tavLst>
                                        <p:tav tm="0">
                                          <p:val>
                                            <p:strVal val="#ppt_x"/>
                                          </p:val>
                                        </p:tav>
                                        <p:tav tm="100000">
                                          <p:val>
                                            <p:strVal val="#ppt_x"/>
                                          </p:val>
                                        </p:tav>
                                      </p:tavLst>
                                    </p:anim>
                                    <p:anim calcmode="lin" valueType="num">
                                      <p:cBhvr>
                                        <p:cTn id="30" dur="1000" fill="hold"/>
                                        <p:tgtEl>
                                          <p:spTgt spid="10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117865"/>
                </a:solidFill>
              </a:rPr>
              <a:t>Dataflows Gen2</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1" y="1631427"/>
            <a:ext cx="6623500" cy="4845972"/>
          </a:xfrm>
        </p:spPr>
        <p:txBody>
          <a:bodyPr vert="horz" lIns="91428" tIns="45714" rIns="91428" bIns="45714" rtlCol="0" anchor="t">
            <a:normAutofit/>
          </a:bodyPr>
          <a:lstStyle/>
          <a:p>
            <a:pPr marL="466043" indent="-466043">
              <a:buFont typeface="+mj-lt"/>
              <a:buAutoNum type="arabicPeriod"/>
            </a:pPr>
            <a:r>
              <a:rPr lang="en-US" sz="2448" b="1" dirty="0">
                <a:solidFill>
                  <a:schemeClr val="tx1"/>
                </a:solidFill>
                <a:latin typeface="Segoe UI"/>
              </a:rPr>
              <a:t>Advantages</a:t>
            </a:r>
            <a:endParaRPr lang="en-US" dirty="0">
              <a:solidFill>
                <a:schemeClr val="tx1"/>
              </a:solidFill>
            </a:endParaRPr>
          </a:p>
          <a:p>
            <a:pPr marL="699065" lvl="1" indent="-233022"/>
            <a:r>
              <a:rPr lang="en-US" sz="1800" dirty="0">
                <a:solidFill>
                  <a:schemeClr val="tx1"/>
                </a:solidFill>
                <a:latin typeface="Segoe UI"/>
              </a:rPr>
              <a:t>Creates a single source of truth (Endorsements)</a:t>
            </a:r>
          </a:p>
          <a:p>
            <a:pPr marL="699065" lvl="1" indent="-233022"/>
            <a:r>
              <a:rPr lang="en-US" sz="1800" dirty="0">
                <a:solidFill>
                  <a:schemeClr val="tx1"/>
                </a:solidFill>
                <a:latin typeface="Segoe UI"/>
              </a:rPr>
              <a:t>Reduces load at the source by copying the data once and then sharing broadly</a:t>
            </a:r>
          </a:p>
          <a:p>
            <a:pPr marL="699065" lvl="1" indent="-233022"/>
            <a:r>
              <a:rPr lang="en-US" sz="1800" dirty="0">
                <a:solidFill>
                  <a:schemeClr val="tx1"/>
                </a:solidFill>
                <a:latin typeface="Segoe UI"/>
              </a:rPr>
              <a:t>Protects the underlying data sources from direct access</a:t>
            </a:r>
          </a:p>
          <a:p>
            <a:pPr marL="699065" lvl="1" indent="-233022"/>
            <a:endParaRPr lang="en-US" sz="1800" dirty="0">
              <a:solidFill>
                <a:schemeClr val="tx1"/>
              </a:solidFill>
              <a:latin typeface="Segoe UI"/>
            </a:endParaRPr>
          </a:p>
          <a:p>
            <a:pPr marL="466043" indent="-466043">
              <a:buFont typeface="+mj-lt"/>
              <a:buAutoNum type="arabicPeriod"/>
            </a:pPr>
            <a:r>
              <a:rPr lang="en-US" sz="2448" b="1" dirty="0">
                <a:solidFill>
                  <a:schemeClr val="tx1"/>
                </a:solidFill>
                <a:latin typeface="Segoe UI"/>
              </a:rPr>
              <a:t>Disadvantages</a:t>
            </a:r>
            <a:endParaRPr lang="en-US" sz="2448" b="1" dirty="0">
              <a:solidFill>
                <a:schemeClr val="tx1"/>
              </a:solidFill>
              <a:latin typeface="Segoe UI"/>
              <a:cs typeface="Segoe UI"/>
            </a:endParaRPr>
          </a:p>
          <a:p>
            <a:pPr marL="699065" lvl="1" indent="-233022"/>
            <a:r>
              <a:rPr lang="en-US" sz="1800" dirty="0">
                <a:solidFill>
                  <a:schemeClr val="tx1"/>
                </a:solidFill>
                <a:latin typeface="Segoe UI"/>
              </a:rPr>
              <a:t>Cloud-only development</a:t>
            </a:r>
          </a:p>
          <a:p>
            <a:pPr marL="699065" lvl="1" indent="-233022"/>
            <a:r>
              <a:rPr lang="en-US" sz="1800" dirty="0">
                <a:solidFill>
                  <a:schemeClr val="tx1"/>
                </a:solidFill>
                <a:latin typeface="Segoe UI"/>
              </a:rPr>
              <a:t>Lacks multi-author editing/auditing features</a:t>
            </a:r>
          </a:p>
          <a:p>
            <a:pPr marL="699065" lvl="1" indent="-233022"/>
            <a:r>
              <a:rPr lang="en-US" sz="1800" dirty="0">
                <a:solidFill>
                  <a:schemeClr val="tx1"/>
                </a:solidFill>
                <a:latin typeface="Segoe UI"/>
              </a:rPr>
              <a:t>Lacks parameter editing post-authoring</a:t>
            </a:r>
          </a:p>
        </p:txBody>
      </p:sp>
      <p:pic>
        <p:nvPicPr>
          <p:cNvPr id="3" name="Graphic 2">
            <a:extLst>
              <a:ext uri="{FF2B5EF4-FFF2-40B4-BE49-F238E27FC236}">
                <a16:creationId xmlns:a16="http://schemas.microsoft.com/office/drawing/2014/main" id="{5425413B-11CD-0838-44FA-B143BF0810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2286" y="1631427"/>
            <a:ext cx="4087914" cy="4215670"/>
          </a:xfrm>
          <a:prstGeom prst="rect">
            <a:avLst/>
          </a:prstGeom>
        </p:spPr>
      </p:pic>
    </p:spTree>
    <p:extLst>
      <p:ext uri="{BB962C8B-B14F-4D97-AF65-F5344CB8AC3E}">
        <p14:creationId xmlns:p14="http://schemas.microsoft.com/office/powerpoint/2010/main" val="400474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2028" y="1177090"/>
            <a:ext cx="1243277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226" y="296229"/>
            <a:ext cx="11886023" cy="917301"/>
          </a:xfrm>
          <a:prstGeom prst="rect">
            <a:avLst/>
          </a:prstGeom>
        </p:spPr>
        <p:txBody>
          <a:bodyPr vert="horz" wrap="square" lIns="149175" tIns="93234" rIns="149175" bIns="9323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02">
              <a:defRPr/>
            </a:pPr>
            <a:r>
              <a:rPr lang="en-US" sz="4080" spc="0" dirty="0">
                <a:solidFill>
                  <a:srgbClr val="117865"/>
                </a:solidFill>
              </a:rPr>
              <a:t>Computed Tables</a:t>
            </a:r>
          </a:p>
        </p:txBody>
      </p:sp>
      <p:pic>
        <p:nvPicPr>
          <p:cNvPr id="7" name="Graphic 6" descr="Database outline">
            <a:extLst>
              <a:ext uri="{FF2B5EF4-FFF2-40B4-BE49-F238E27FC236}">
                <a16:creationId xmlns:a16="http://schemas.microsoft.com/office/drawing/2014/main" id="{962D53E0-5412-0B6A-8572-63165B4498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2053" y="2175901"/>
            <a:ext cx="1606246" cy="1606246"/>
          </a:xfrm>
          <a:prstGeom prst="rect">
            <a:avLst/>
          </a:prstGeom>
        </p:spPr>
      </p:pic>
      <p:pic>
        <p:nvPicPr>
          <p:cNvPr id="18" name="Graphic 17" descr="Database outline">
            <a:extLst>
              <a:ext uri="{FF2B5EF4-FFF2-40B4-BE49-F238E27FC236}">
                <a16:creationId xmlns:a16="http://schemas.microsoft.com/office/drawing/2014/main" id="{88E944C4-150F-FAAC-2C89-AF3E01EA9E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6353" y="4416701"/>
            <a:ext cx="1196319" cy="1196319"/>
          </a:xfrm>
          <a:prstGeom prst="rect">
            <a:avLst/>
          </a:prstGeom>
        </p:spPr>
      </p:pic>
      <p:grpSp>
        <p:nvGrpSpPr>
          <p:cNvPr id="20" name="Group 19">
            <a:extLst>
              <a:ext uri="{FF2B5EF4-FFF2-40B4-BE49-F238E27FC236}">
                <a16:creationId xmlns:a16="http://schemas.microsoft.com/office/drawing/2014/main" id="{436007DC-54B3-66E3-1856-7609B389F5FB}"/>
              </a:ext>
            </a:extLst>
          </p:cNvPr>
          <p:cNvGrpSpPr/>
          <p:nvPr/>
        </p:nvGrpSpPr>
        <p:grpSpPr>
          <a:xfrm>
            <a:off x="5042062" y="3267023"/>
            <a:ext cx="896539" cy="1181959"/>
            <a:chOff x="3617222" y="5150050"/>
            <a:chExt cx="914400" cy="1205506"/>
          </a:xfrm>
        </p:grpSpPr>
        <p:pic>
          <p:nvPicPr>
            <p:cNvPr id="21" name="Graphic 20" descr="Open folder outline">
              <a:extLst>
                <a:ext uri="{FF2B5EF4-FFF2-40B4-BE49-F238E27FC236}">
                  <a16:creationId xmlns:a16="http://schemas.microsoft.com/office/drawing/2014/main" id="{429F8B9B-387E-BA03-EB03-62F8BB5194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23" name="Graphic 22" descr="Document outline">
              <a:extLst>
                <a:ext uri="{FF2B5EF4-FFF2-40B4-BE49-F238E27FC236}">
                  <a16:creationId xmlns:a16="http://schemas.microsoft.com/office/drawing/2014/main" id="{852F7C70-277C-93C0-4777-74C7816FBA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24" name="Graphic 23" descr="Document outline">
              <a:extLst>
                <a:ext uri="{FF2B5EF4-FFF2-40B4-BE49-F238E27FC236}">
                  <a16:creationId xmlns:a16="http://schemas.microsoft.com/office/drawing/2014/main" id="{2DE9F46F-B21E-8ADF-8E51-775E1F3BF0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26" name="Rectangle 25">
            <a:extLst>
              <a:ext uri="{FF2B5EF4-FFF2-40B4-BE49-F238E27FC236}">
                <a16:creationId xmlns:a16="http://schemas.microsoft.com/office/drawing/2014/main" id="{B425F5B8-4741-C33D-3B41-ED5882044E26}"/>
              </a:ext>
            </a:extLst>
          </p:cNvPr>
          <p:cNvSpPr/>
          <p:nvPr/>
        </p:nvSpPr>
        <p:spPr bwMode="auto">
          <a:xfrm>
            <a:off x="6748397" y="2057400"/>
            <a:ext cx="5230243" cy="3555619"/>
          </a:xfrm>
          <a:prstGeom prst="rect">
            <a:avLst/>
          </a:prstGeom>
          <a:noFill/>
          <a:ln w="2857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4189C81B-9A11-C89D-5485-47AEE24CEC25}"/>
              </a:ext>
            </a:extLst>
          </p:cNvPr>
          <p:cNvCxnSpPr>
            <a:cxnSpLocks/>
          </p:cNvCxnSpPr>
          <p:nvPr/>
        </p:nvCxnSpPr>
        <p:spPr>
          <a:xfrm>
            <a:off x="6052672" y="2903737"/>
            <a:ext cx="591770" cy="0"/>
          </a:xfrm>
          <a:prstGeom prst="straightConnector1">
            <a:avLst/>
          </a:prstGeom>
          <a:noFill/>
          <a:ln w="28575" cap="flat" cmpd="sng" algn="ctr">
            <a:solidFill>
              <a:sysClr val="windowText" lastClr="000000"/>
            </a:solidFill>
            <a:prstDash val="lgDashDot"/>
            <a:miter lim="800000"/>
            <a:headEnd type="none" w="lg" len="med"/>
            <a:tailEnd type="triangle"/>
          </a:ln>
          <a:effectLst/>
        </p:spPr>
      </p:cxnSp>
      <p:cxnSp>
        <p:nvCxnSpPr>
          <p:cNvPr id="28" name="Straight Arrow Connector 27">
            <a:extLst>
              <a:ext uri="{FF2B5EF4-FFF2-40B4-BE49-F238E27FC236}">
                <a16:creationId xmlns:a16="http://schemas.microsoft.com/office/drawing/2014/main" id="{3A7C5998-9705-DC08-DC0D-F1215489D6E4}"/>
              </a:ext>
            </a:extLst>
          </p:cNvPr>
          <p:cNvCxnSpPr>
            <a:cxnSpLocks/>
          </p:cNvCxnSpPr>
          <p:nvPr/>
        </p:nvCxnSpPr>
        <p:spPr>
          <a:xfrm>
            <a:off x="6036463" y="5047099"/>
            <a:ext cx="645630" cy="0"/>
          </a:xfrm>
          <a:prstGeom prst="straightConnector1">
            <a:avLst/>
          </a:prstGeom>
          <a:noFill/>
          <a:ln w="28575" cap="flat" cmpd="sng" algn="ctr">
            <a:solidFill>
              <a:sysClr val="windowText" lastClr="000000"/>
            </a:solidFill>
            <a:prstDash val="lgDashDot"/>
            <a:miter lim="800000"/>
            <a:headEnd type="none" w="lg" len="med"/>
            <a:tailEnd type="triangle"/>
          </a:ln>
          <a:effectLst/>
        </p:spPr>
      </p:cxnSp>
      <p:cxnSp>
        <p:nvCxnSpPr>
          <p:cNvPr id="30" name="Straight Arrow Connector 29">
            <a:extLst>
              <a:ext uri="{FF2B5EF4-FFF2-40B4-BE49-F238E27FC236}">
                <a16:creationId xmlns:a16="http://schemas.microsoft.com/office/drawing/2014/main" id="{842F35AC-E2EC-E55A-A89C-28A690C3DCBB}"/>
              </a:ext>
            </a:extLst>
          </p:cNvPr>
          <p:cNvCxnSpPr>
            <a:cxnSpLocks/>
          </p:cNvCxnSpPr>
          <p:nvPr/>
        </p:nvCxnSpPr>
        <p:spPr>
          <a:xfrm>
            <a:off x="5938601" y="3937649"/>
            <a:ext cx="743492" cy="0"/>
          </a:xfrm>
          <a:prstGeom prst="straightConnector1">
            <a:avLst/>
          </a:prstGeom>
          <a:noFill/>
          <a:ln w="28575" cap="flat" cmpd="sng" algn="ctr">
            <a:solidFill>
              <a:sysClr val="windowText" lastClr="000000"/>
            </a:solidFill>
            <a:prstDash val="lgDashDot"/>
            <a:miter lim="800000"/>
            <a:headEnd type="none" w="lg" len="med"/>
            <a:tailEnd type="triangle"/>
          </a:ln>
          <a:effectLst/>
        </p:spPr>
      </p:cxnSp>
      <p:pic>
        <p:nvPicPr>
          <p:cNvPr id="32" name="Graphic 31" descr="Cloud outline">
            <a:extLst>
              <a:ext uri="{FF2B5EF4-FFF2-40B4-BE49-F238E27FC236}">
                <a16:creationId xmlns:a16="http://schemas.microsoft.com/office/drawing/2014/main" id="{4C261161-CB5A-665C-647A-08747BF51C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72784" y="2281438"/>
            <a:ext cx="1163679" cy="1163679"/>
          </a:xfrm>
          <a:prstGeom prst="rect">
            <a:avLst/>
          </a:prstGeom>
        </p:spPr>
      </p:pic>
      <p:pic>
        <p:nvPicPr>
          <p:cNvPr id="35" name="Graphic 34">
            <a:extLst>
              <a:ext uri="{FF2B5EF4-FFF2-40B4-BE49-F238E27FC236}">
                <a16:creationId xmlns:a16="http://schemas.microsoft.com/office/drawing/2014/main" id="{97358ED1-BA57-0330-C4B3-F8DA19A71E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1166" y="4332853"/>
            <a:ext cx="833422" cy="833422"/>
          </a:xfrm>
          <a:prstGeom prst="rect">
            <a:avLst/>
          </a:prstGeom>
        </p:spPr>
      </p:pic>
      <p:pic>
        <p:nvPicPr>
          <p:cNvPr id="36" name="Graphic 35">
            <a:extLst>
              <a:ext uri="{FF2B5EF4-FFF2-40B4-BE49-F238E27FC236}">
                <a16:creationId xmlns:a16="http://schemas.microsoft.com/office/drawing/2014/main" id="{2C0A6A85-4A15-B627-D02F-0690CB3A529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59774" y="4332853"/>
            <a:ext cx="833422" cy="833422"/>
          </a:xfrm>
          <a:prstGeom prst="rect">
            <a:avLst/>
          </a:prstGeom>
        </p:spPr>
      </p:pic>
      <p:cxnSp>
        <p:nvCxnSpPr>
          <p:cNvPr id="37" name="Straight Connector 36">
            <a:extLst>
              <a:ext uri="{FF2B5EF4-FFF2-40B4-BE49-F238E27FC236}">
                <a16:creationId xmlns:a16="http://schemas.microsoft.com/office/drawing/2014/main" id="{29F7943D-B345-61CC-7F65-518C9FD09B5E}"/>
              </a:ext>
            </a:extLst>
          </p:cNvPr>
          <p:cNvCxnSpPr>
            <a:cxnSpLocks/>
          </p:cNvCxnSpPr>
          <p:nvPr/>
        </p:nvCxnSpPr>
        <p:spPr>
          <a:xfrm>
            <a:off x="6979972" y="4196372"/>
            <a:ext cx="4841188" cy="0"/>
          </a:xfrm>
          <a:prstGeom prst="line">
            <a:avLst/>
          </a:prstGeom>
          <a:noFill/>
          <a:ln w="6350" cap="flat" cmpd="sng" algn="ctr">
            <a:solidFill>
              <a:sysClr val="windowText" lastClr="000000"/>
            </a:solidFill>
            <a:prstDash val="solid"/>
            <a:miter lim="800000"/>
            <a:headEnd type="none" w="lg" len="med"/>
            <a:tailEnd type="none" w="lg" len="med"/>
          </a:ln>
          <a:effectLst/>
        </p:spPr>
      </p:cxnSp>
      <p:pic>
        <p:nvPicPr>
          <p:cNvPr id="38" name="Graphic 37">
            <a:extLst>
              <a:ext uri="{FF2B5EF4-FFF2-40B4-BE49-F238E27FC236}">
                <a16:creationId xmlns:a16="http://schemas.microsoft.com/office/drawing/2014/main" id="{CA51AE4A-1340-502E-CD61-D562237A019B}"/>
              </a:ext>
            </a:extLst>
          </p:cNvPr>
          <p:cNvPicPr>
            <a:picLocks noChangeAspect="1"/>
          </p:cNvPicPr>
          <p:nvPr/>
        </p:nvPicPr>
        <p:blipFill>
          <a:blip r:embed="rId11">
            <a:extLst>
              <a:ext uri="{96DAC541-7B7A-43D3-8B79-37D633B846F1}">
                <asvg:svgBlip xmlns:asvg="http://schemas.microsoft.com/office/drawing/2016/SVG/main" r:embed="rId13"/>
              </a:ext>
            </a:extLst>
          </a:blip>
          <a:stretch>
            <a:fillRect/>
          </a:stretch>
        </p:blipFill>
        <p:spPr>
          <a:xfrm>
            <a:off x="9510873" y="3135713"/>
            <a:ext cx="833422" cy="833422"/>
          </a:xfrm>
          <a:prstGeom prst="rect">
            <a:avLst/>
          </a:prstGeom>
        </p:spPr>
      </p:pic>
      <p:sp>
        <p:nvSpPr>
          <p:cNvPr id="39" name="TextBox 38">
            <a:extLst>
              <a:ext uri="{FF2B5EF4-FFF2-40B4-BE49-F238E27FC236}">
                <a16:creationId xmlns:a16="http://schemas.microsoft.com/office/drawing/2014/main" id="{11B7E39C-F40A-382C-C6AE-4D61023152FD}"/>
              </a:ext>
            </a:extLst>
          </p:cNvPr>
          <p:cNvSpPr txBox="1"/>
          <p:nvPr/>
        </p:nvSpPr>
        <p:spPr>
          <a:xfrm>
            <a:off x="10817825" y="3688497"/>
            <a:ext cx="904248" cy="452816"/>
          </a:xfrm>
          <a:prstGeom prst="rect">
            <a:avLst/>
          </a:prstGeom>
          <a:noFill/>
        </p:spPr>
        <p:txBody>
          <a:bodyPr wrap="square" lIns="0" tIns="0" rIns="0" bIns="0" rtlCol="0">
            <a:spAutoFit/>
          </a:bodyPr>
          <a:lstStyle/>
          <a:p>
            <a:r>
              <a:rPr lang="en-US" sz="981">
                <a:solidFill>
                  <a:prstClr val="black"/>
                </a:solidFill>
                <a:latin typeface="+mj-lt"/>
                <a:cs typeface="Segoe UI" panose="020B0502040204020203" pitchFamily="34" charset="0"/>
              </a:rPr>
              <a:t>Scaled with </a:t>
            </a:r>
          </a:p>
          <a:p>
            <a:r>
              <a:rPr lang="en-US" sz="981">
                <a:solidFill>
                  <a:prstClr val="black"/>
                </a:solidFill>
                <a:latin typeface="+mj-lt"/>
                <a:cs typeface="Segoe UI" panose="020B0502040204020203" pitchFamily="34" charset="0"/>
              </a:rPr>
              <a:t>the Warehouse</a:t>
            </a:r>
          </a:p>
          <a:p>
            <a:r>
              <a:rPr lang="en-US" sz="981">
                <a:solidFill>
                  <a:prstClr val="black"/>
                </a:solidFill>
                <a:latin typeface="+mj-lt"/>
                <a:cs typeface="Segoe UI" panose="020B0502040204020203" pitchFamily="34" charset="0"/>
              </a:rPr>
              <a:t>(Compute)</a:t>
            </a:r>
          </a:p>
        </p:txBody>
      </p:sp>
      <p:sp>
        <p:nvSpPr>
          <p:cNvPr id="40" name="Arrow: Bent-Up 39">
            <a:extLst>
              <a:ext uri="{FF2B5EF4-FFF2-40B4-BE49-F238E27FC236}">
                <a16:creationId xmlns:a16="http://schemas.microsoft.com/office/drawing/2014/main" id="{0F53F068-9813-65F8-AF51-A1988F805C3C}"/>
              </a:ext>
            </a:extLst>
          </p:cNvPr>
          <p:cNvSpPr/>
          <p:nvPr/>
        </p:nvSpPr>
        <p:spPr bwMode="auto">
          <a:xfrm rot="10800000" flipH="1" flipV="1">
            <a:off x="8758382" y="4046730"/>
            <a:ext cx="1284595" cy="763409"/>
          </a:xfrm>
          <a:prstGeom prst="bentUpArrow">
            <a:avLst>
              <a:gd name="adj1" fmla="val 14353"/>
              <a:gd name="adj2" fmla="val 25000"/>
              <a:gd name="adj3" fmla="val 25000"/>
            </a:avLst>
          </a:prstGeom>
          <a:solidFill>
            <a:sysClr val="window" lastClr="FFFFFF">
              <a:lumMod val="8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1" name="TextBox 40">
            <a:extLst>
              <a:ext uri="{FF2B5EF4-FFF2-40B4-BE49-F238E27FC236}">
                <a16:creationId xmlns:a16="http://schemas.microsoft.com/office/drawing/2014/main" id="{17A97BBE-F7EE-050E-72F7-2403B26E13DA}"/>
              </a:ext>
            </a:extLst>
          </p:cNvPr>
          <p:cNvSpPr txBox="1"/>
          <p:nvPr/>
        </p:nvSpPr>
        <p:spPr>
          <a:xfrm>
            <a:off x="9542322" y="2988703"/>
            <a:ext cx="689291" cy="150939"/>
          </a:xfrm>
          <a:prstGeom prst="rect">
            <a:avLst/>
          </a:prstGeom>
          <a:noFill/>
        </p:spPr>
        <p:txBody>
          <a:bodyPr wrap="none" lIns="0" tIns="0" rIns="0" bIns="0" rtlCol="0">
            <a:spAutoFit/>
          </a:bodyPr>
          <a:lstStyle/>
          <a:p>
            <a:r>
              <a:rPr lang="en-US" sz="981">
                <a:solidFill>
                  <a:prstClr val="black"/>
                </a:solidFill>
                <a:latin typeface="Calibri" panose="020F0502020204030204"/>
              </a:rPr>
              <a:t>Merged table</a:t>
            </a:r>
          </a:p>
        </p:txBody>
      </p:sp>
      <p:sp>
        <p:nvSpPr>
          <p:cNvPr id="42" name="TextBox 41">
            <a:extLst>
              <a:ext uri="{FF2B5EF4-FFF2-40B4-BE49-F238E27FC236}">
                <a16:creationId xmlns:a16="http://schemas.microsoft.com/office/drawing/2014/main" id="{52262F8A-3B3A-ADE8-809E-6F8E5D20F348}"/>
              </a:ext>
            </a:extLst>
          </p:cNvPr>
          <p:cNvSpPr txBox="1"/>
          <p:nvPr/>
        </p:nvSpPr>
        <p:spPr>
          <a:xfrm>
            <a:off x="7249868" y="5292055"/>
            <a:ext cx="2717896" cy="150939"/>
          </a:xfrm>
          <a:prstGeom prst="rect">
            <a:avLst/>
          </a:prstGeom>
          <a:noFill/>
        </p:spPr>
        <p:txBody>
          <a:bodyPr wrap="square" lIns="0" tIns="0" rIns="0" bIns="0" rtlCol="0">
            <a:spAutoFit/>
          </a:bodyPr>
          <a:lstStyle/>
          <a:p>
            <a:r>
              <a:rPr lang="en-US" sz="981">
                <a:solidFill>
                  <a:prstClr val="black"/>
                </a:solidFill>
                <a:latin typeface="+mj-lt"/>
                <a:cs typeface="Segoe UI" panose="020B0502040204020203" pitchFamily="34" charset="0"/>
              </a:rPr>
              <a:t>Staged in the Lakehouse (Storage)</a:t>
            </a:r>
          </a:p>
        </p:txBody>
      </p:sp>
      <p:sp>
        <p:nvSpPr>
          <p:cNvPr id="43" name="Arrow: Bent-Up 42">
            <a:extLst>
              <a:ext uri="{FF2B5EF4-FFF2-40B4-BE49-F238E27FC236}">
                <a16:creationId xmlns:a16="http://schemas.microsoft.com/office/drawing/2014/main" id="{133BB0BE-2658-7F9D-167B-2CA9F4B9D2A1}"/>
              </a:ext>
            </a:extLst>
          </p:cNvPr>
          <p:cNvSpPr/>
          <p:nvPr/>
        </p:nvSpPr>
        <p:spPr bwMode="auto">
          <a:xfrm rot="5400000" flipH="1">
            <a:off x="8059860" y="2841821"/>
            <a:ext cx="707648" cy="2146168"/>
          </a:xfrm>
          <a:prstGeom prst="bentUpArrow">
            <a:avLst>
              <a:gd name="adj1" fmla="val 14351"/>
              <a:gd name="adj2" fmla="val 25000"/>
              <a:gd name="adj3" fmla="val 25000"/>
            </a:avLst>
          </a:prstGeom>
          <a:solidFill>
            <a:sysClr val="window" lastClr="FFFFFF">
              <a:lumMod val="8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pic>
        <p:nvPicPr>
          <p:cNvPr id="44" name="Graphic 43">
            <a:extLst>
              <a:ext uri="{FF2B5EF4-FFF2-40B4-BE49-F238E27FC236}">
                <a16:creationId xmlns:a16="http://schemas.microsoft.com/office/drawing/2014/main" id="{C9829C47-B6D6-92C8-A046-5118B83F20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07352" y="5177711"/>
            <a:ext cx="304800" cy="314325"/>
          </a:xfrm>
          <a:prstGeom prst="rect">
            <a:avLst/>
          </a:prstGeom>
        </p:spPr>
      </p:pic>
      <p:pic>
        <p:nvPicPr>
          <p:cNvPr id="45" name="Graphic 44">
            <a:extLst>
              <a:ext uri="{FF2B5EF4-FFF2-40B4-BE49-F238E27FC236}">
                <a16:creationId xmlns:a16="http://schemas.microsoft.com/office/drawing/2014/main" id="{99FFF78E-9967-BCEF-7CAE-3838DC540C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81920" y="3743636"/>
            <a:ext cx="304800" cy="314325"/>
          </a:xfrm>
          <a:prstGeom prst="rect">
            <a:avLst/>
          </a:prstGeom>
        </p:spPr>
      </p:pic>
      <p:pic>
        <p:nvPicPr>
          <p:cNvPr id="46" name="Picture 45">
            <a:extLst>
              <a:ext uri="{FF2B5EF4-FFF2-40B4-BE49-F238E27FC236}">
                <a16:creationId xmlns:a16="http://schemas.microsoft.com/office/drawing/2014/main" id="{48F59C34-0D57-8F66-E5CC-632000D084DE}"/>
              </a:ext>
            </a:extLst>
          </p:cNvPr>
          <p:cNvPicPr>
            <a:picLocks noChangeAspect="1"/>
          </p:cNvPicPr>
          <p:nvPr/>
        </p:nvPicPr>
        <p:blipFill>
          <a:blip r:embed="rId18"/>
          <a:stretch>
            <a:fillRect/>
          </a:stretch>
        </p:blipFill>
        <p:spPr>
          <a:xfrm>
            <a:off x="10039565" y="3424258"/>
            <a:ext cx="438950" cy="609653"/>
          </a:xfrm>
          <a:prstGeom prst="rect">
            <a:avLst/>
          </a:prstGeom>
        </p:spPr>
      </p:pic>
      <p:sp>
        <p:nvSpPr>
          <p:cNvPr id="47" name="TextBox 46">
            <a:extLst>
              <a:ext uri="{FF2B5EF4-FFF2-40B4-BE49-F238E27FC236}">
                <a16:creationId xmlns:a16="http://schemas.microsoft.com/office/drawing/2014/main" id="{CA494E25-807A-BB94-CA9B-B2E71EBDA8F7}"/>
              </a:ext>
            </a:extLst>
          </p:cNvPr>
          <p:cNvSpPr txBox="1"/>
          <p:nvPr/>
        </p:nvSpPr>
        <p:spPr>
          <a:xfrm>
            <a:off x="5022584" y="5628259"/>
            <a:ext cx="863855" cy="150939"/>
          </a:xfrm>
          <a:prstGeom prst="rect">
            <a:avLst/>
          </a:prstGeom>
          <a:noFill/>
        </p:spPr>
        <p:txBody>
          <a:bodyPr wrap="square" lIns="0" tIns="0" rIns="0" bIns="0" rtlCol="0">
            <a:spAutoFit/>
          </a:bodyPr>
          <a:lstStyle/>
          <a:p>
            <a:pPr algn="ctr"/>
            <a:r>
              <a:rPr lang="en-US" sz="981">
                <a:solidFill>
                  <a:prstClr val="black"/>
                </a:solidFill>
                <a:latin typeface="+mj-lt"/>
                <a:cs typeface="Segoe UI" panose="020B0502040204020203" pitchFamily="34" charset="0"/>
              </a:rPr>
              <a:t>Data sources</a:t>
            </a:r>
          </a:p>
        </p:txBody>
      </p:sp>
      <p:sp>
        <p:nvSpPr>
          <p:cNvPr id="48" name="TextBox 47">
            <a:extLst>
              <a:ext uri="{FF2B5EF4-FFF2-40B4-BE49-F238E27FC236}">
                <a16:creationId xmlns:a16="http://schemas.microsoft.com/office/drawing/2014/main" id="{FA1BC50E-3601-5F82-CCE1-CD8529F52525}"/>
              </a:ext>
            </a:extLst>
          </p:cNvPr>
          <p:cNvSpPr txBox="1"/>
          <p:nvPr/>
        </p:nvSpPr>
        <p:spPr>
          <a:xfrm>
            <a:off x="540116" y="5996437"/>
            <a:ext cx="2600584" cy="307777"/>
          </a:xfrm>
          <a:prstGeom prst="rect">
            <a:avLst/>
          </a:prstGeom>
          <a:noFill/>
        </p:spPr>
        <p:txBody>
          <a:bodyPr wrap="none" rtlCol="0">
            <a:spAutoFit/>
          </a:bodyPr>
          <a:lstStyle/>
          <a:p>
            <a:r>
              <a:rPr lang="en-US" sz="1377" dirty="0">
                <a:latin typeface="Segoe UI"/>
              </a:rPr>
              <a:t>*Previously titled “Enable load”</a:t>
            </a:r>
          </a:p>
        </p:txBody>
      </p:sp>
      <p:sp>
        <p:nvSpPr>
          <p:cNvPr id="49" name="TextBox 48">
            <a:extLst>
              <a:ext uri="{FF2B5EF4-FFF2-40B4-BE49-F238E27FC236}">
                <a16:creationId xmlns:a16="http://schemas.microsoft.com/office/drawing/2014/main" id="{8E327DEF-A4EB-826D-5FDF-530B063A9171}"/>
              </a:ext>
            </a:extLst>
          </p:cNvPr>
          <p:cNvSpPr txBox="1"/>
          <p:nvPr/>
        </p:nvSpPr>
        <p:spPr>
          <a:xfrm>
            <a:off x="540116" y="1912693"/>
            <a:ext cx="3070917" cy="3600024"/>
          </a:xfrm>
          <a:prstGeom prst="rect">
            <a:avLst/>
          </a:prstGeom>
          <a:noFill/>
        </p:spPr>
        <p:txBody>
          <a:bodyPr wrap="square" lIns="0" tIns="0" rIns="0" bIns="0" rtlCol="0" anchor="t">
            <a:spAutoFit/>
          </a:bodyPr>
          <a:lstStyle/>
          <a:p>
            <a:pPr defTabSz="932597"/>
            <a:r>
              <a:rPr lang="en-US" sz="1377" dirty="0">
                <a:latin typeface="Segoe UI"/>
                <a:cs typeface="Segoe UI"/>
              </a:rPr>
              <a:t>Power Query Online enables Premium subscribers to use their capacity to optimize the use of dataflows with Fabric compute.</a:t>
            </a:r>
            <a:endParaRPr lang="en-US" sz="1400" dirty="0">
              <a:latin typeface="Segoe UI"/>
              <a:cs typeface="Segoe UI"/>
            </a:endParaRPr>
          </a:p>
          <a:p>
            <a:pPr defTabSz="932597"/>
            <a:endParaRPr lang="en-US" sz="1200" dirty="0">
              <a:latin typeface="Segoe UI"/>
              <a:cs typeface="Segoe UI"/>
            </a:endParaRPr>
          </a:p>
          <a:p>
            <a:pPr marL="227968" indent="-227968" defTabSz="932597">
              <a:buFont typeface="+mj-lt"/>
              <a:buAutoNum type="arabicPeriod"/>
            </a:pPr>
            <a:r>
              <a:rPr lang="en-US" sz="1400" dirty="0">
                <a:latin typeface="Segoe UI"/>
              </a:rPr>
              <a:t>Connect to your data and copy it into the Lakehouse using *“Enable staging” (</a:t>
            </a:r>
            <a:r>
              <a:rPr lang="en-US" sz="1400" b="1" dirty="0">
                <a:solidFill>
                  <a:srgbClr val="FF0000"/>
                </a:solidFill>
                <a:latin typeface="Segoe UI"/>
              </a:rPr>
              <a:t>on by default!</a:t>
            </a:r>
            <a:r>
              <a:rPr lang="en-US" sz="1400" dirty="0">
                <a:latin typeface="Segoe UI"/>
              </a:rPr>
              <a:t>)</a:t>
            </a:r>
          </a:p>
          <a:p>
            <a:pPr marL="227968" indent="-227968" defTabSz="932597">
              <a:buFont typeface="+mj-lt"/>
              <a:buAutoNum type="arabicPeriod"/>
            </a:pPr>
            <a:endParaRPr lang="en-US" sz="1400" dirty="0">
              <a:latin typeface="Segoe UI"/>
            </a:endParaRPr>
          </a:p>
          <a:p>
            <a:pPr marL="227968" indent="-227968" defTabSz="932597">
              <a:buFont typeface="+mj-lt"/>
              <a:buAutoNum type="arabicPeriod"/>
            </a:pPr>
            <a:r>
              <a:rPr lang="en-US" sz="1400" dirty="0">
                <a:latin typeface="Segoe UI"/>
              </a:rPr>
              <a:t>Create a reference query in a new query.</a:t>
            </a:r>
            <a:endParaRPr lang="en-US" sz="1400" dirty="0">
              <a:latin typeface="Segoe UI"/>
              <a:cs typeface="Segoe UI"/>
            </a:endParaRPr>
          </a:p>
          <a:p>
            <a:pPr marL="227968" indent="-227968" defTabSz="932597">
              <a:buFont typeface="+mj-lt"/>
              <a:buAutoNum type="arabicPeriod"/>
            </a:pPr>
            <a:endParaRPr lang="en-US" sz="1400" dirty="0">
              <a:latin typeface="Segoe UI"/>
              <a:cs typeface="Segoe UI"/>
            </a:endParaRPr>
          </a:p>
          <a:p>
            <a:pPr marL="227968" indent="-227968" defTabSz="932597">
              <a:buFont typeface="+mj-lt"/>
              <a:buAutoNum type="arabicPeriod"/>
            </a:pPr>
            <a:r>
              <a:rPr lang="en-US" sz="1377" dirty="0">
                <a:latin typeface="Segoe UI"/>
              </a:rPr>
              <a:t>Apply transformation steps to the computed table for complex ETL operations such as join, distinct, filter and group by – leveraging the Warehouse for compute</a:t>
            </a:r>
            <a:endParaRPr lang="en-US" sz="1377" dirty="0">
              <a:latin typeface="Segoe UI"/>
              <a:cs typeface="Segoe UI"/>
            </a:endParaRPr>
          </a:p>
        </p:txBody>
      </p:sp>
    </p:spTree>
    <p:extLst>
      <p:ext uri="{BB962C8B-B14F-4D97-AF65-F5344CB8AC3E}">
        <p14:creationId xmlns:p14="http://schemas.microsoft.com/office/powerpoint/2010/main" val="3321735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959E9-C514-B8E3-A26A-6CF8ECF945FE}"/>
              </a:ext>
            </a:extLst>
          </p:cNvPr>
          <p:cNvPicPr>
            <a:picLocks noChangeAspect="1"/>
          </p:cNvPicPr>
          <p:nvPr/>
        </p:nvPicPr>
        <p:blipFill rotWithShape="1">
          <a:blip r:embed="rId3"/>
          <a:srcRect r="22178" b="5348"/>
          <a:stretch/>
        </p:blipFill>
        <p:spPr>
          <a:xfrm>
            <a:off x="3974119" y="1385052"/>
            <a:ext cx="8460680" cy="5102108"/>
          </a:xfrm>
          <a:prstGeom prst="rect">
            <a:avLst/>
          </a:prstGeom>
        </p:spPr>
      </p:pic>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2028" y="1177090"/>
            <a:ext cx="1243277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226" y="296229"/>
            <a:ext cx="11886023" cy="917301"/>
          </a:xfrm>
          <a:prstGeom prst="rect">
            <a:avLst/>
          </a:prstGeom>
        </p:spPr>
        <p:txBody>
          <a:bodyPr vert="horz" wrap="square" lIns="149175" tIns="93234" rIns="149175" bIns="9323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02">
              <a:defRPr/>
            </a:pPr>
            <a:r>
              <a:rPr lang="en-US" sz="4080" spc="0" dirty="0">
                <a:solidFill>
                  <a:srgbClr val="117865"/>
                </a:solidFill>
              </a:rPr>
              <a:t>Computed Tables</a:t>
            </a:r>
          </a:p>
        </p:txBody>
      </p:sp>
      <p:sp>
        <p:nvSpPr>
          <p:cNvPr id="9" name="Rectangle 8">
            <a:extLst>
              <a:ext uri="{FF2B5EF4-FFF2-40B4-BE49-F238E27FC236}">
                <a16:creationId xmlns:a16="http://schemas.microsoft.com/office/drawing/2014/main" id="{063140F5-2CA9-CA12-B0AF-AEB497319E19}"/>
              </a:ext>
            </a:extLst>
          </p:cNvPr>
          <p:cNvSpPr/>
          <p:nvPr/>
        </p:nvSpPr>
        <p:spPr>
          <a:xfrm>
            <a:off x="4739986" y="4662897"/>
            <a:ext cx="1013140" cy="186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6" name="TextBox 5">
            <a:extLst>
              <a:ext uri="{FF2B5EF4-FFF2-40B4-BE49-F238E27FC236}">
                <a16:creationId xmlns:a16="http://schemas.microsoft.com/office/drawing/2014/main" id="{C0FF5827-CD09-B053-6427-3D770F425F94}"/>
              </a:ext>
            </a:extLst>
          </p:cNvPr>
          <p:cNvSpPr txBox="1"/>
          <p:nvPr/>
        </p:nvSpPr>
        <p:spPr>
          <a:xfrm>
            <a:off x="540116" y="5996437"/>
            <a:ext cx="2600584" cy="307777"/>
          </a:xfrm>
          <a:prstGeom prst="rect">
            <a:avLst/>
          </a:prstGeom>
          <a:noFill/>
        </p:spPr>
        <p:txBody>
          <a:bodyPr wrap="none" rtlCol="0">
            <a:spAutoFit/>
          </a:bodyPr>
          <a:lstStyle/>
          <a:p>
            <a:r>
              <a:rPr lang="en-US" sz="1377" dirty="0">
                <a:latin typeface="Segoe UI"/>
              </a:rPr>
              <a:t>*Previously titled “Enable load”</a:t>
            </a:r>
          </a:p>
        </p:txBody>
      </p:sp>
      <p:sp>
        <p:nvSpPr>
          <p:cNvPr id="7" name="TextBox 6">
            <a:extLst>
              <a:ext uri="{FF2B5EF4-FFF2-40B4-BE49-F238E27FC236}">
                <a16:creationId xmlns:a16="http://schemas.microsoft.com/office/drawing/2014/main" id="{EE730DB1-23A0-B660-D483-E6EA94DB2413}"/>
              </a:ext>
            </a:extLst>
          </p:cNvPr>
          <p:cNvSpPr txBox="1"/>
          <p:nvPr/>
        </p:nvSpPr>
        <p:spPr>
          <a:xfrm>
            <a:off x="540116" y="1912693"/>
            <a:ext cx="3070917" cy="3600024"/>
          </a:xfrm>
          <a:prstGeom prst="rect">
            <a:avLst/>
          </a:prstGeom>
          <a:noFill/>
        </p:spPr>
        <p:txBody>
          <a:bodyPr wrap="square" lIns="0" tIns="0" rIns="0" bIns="0" rtlCol="0" anchor="t">
            <a:spAutoFit/>
          </a:bodyPr>
          <a:lstStyle/>
          <a:p>
            <a:pPr defTabSz="932597"/>
            <a:r>
              <a:rPr lang="en-US" sz="1377" dirty="0">
                <a:latin typeface="Segoe UI"/>
                <a:cs typeface="Segoe UI"/>
              </a:rPr>
              <a:t>Power Query Online enables Premium subscribers to use their capacity to optimize the use of dataflows with Fabric compute.</a:t>
            </a:r>
            <a:endParaRPr lang="en-US" sz="1400" dirty="0">
              <a:latin typeface="Segoe UI"/>
              <a:cs typeface="Segoe UI"/>
            </a:endParaRPr>
          </a:p>
          <a:p>
            <a:pPr defTabSz="932597"/>
            <a:endParaRPr lang="en-US" sz="1200" dirty="0">
              <a:latin typeface="Segoe UI"/>
              <a:cs typeface="Segoe UI"/>
            </a:endParaRPr>
          </a:p>
          <a:p>
            <a:pPr marL="227968" indent="-227968" defTabSz="932597">
              <a:buFont typeface="+mj-lt"/>
              <a:buAutoNum type="arabicPeriod"/>
            </a:pPr>
            <a:r>
              <a:rPr lang="en-US" sz="1400" dirty="0">
                <a:latin typeface="Segoe UI"/>
              </a:rPr>
              <a:t>Connect to your data and copy it into the Lakehouse using *“Enable staging” (</a:t>
            </a:r>
            <a:r>
              <a:rPr lang="en-US" sz="1400" b="1" dirty="0">
                <a:solidFill>
                  <a:srgbClr val="FF0000"/>
                </a:solidFill>
                <a:latin typeface="Segoe UI"/>
              </a:rPr>
              <a:t>on by default!</a:t>
            </a:r>
            <a:r>
              <a:rPr lang="en-US" sz="1400" dirty="0">
                <a:latin typeface="Segoe UI"/>
              </a:rPr>
              <a:t>)</a:t>
            </a:r>
          </a:p>
          <a:p>
            <a:pPr marL="227968" indent="-227968" defTabSz="932597">
              <a:buFont typeface="+mj-lt"/>
              <a:buAutoNum type="arabicPeriod"/>
            </a:pPr>
            <a:endParaRPr lang="en-US" sz="1400" dirty="0">
              <a:latin typeface="Segoe UI"/>
            </a:endParaRPr>
          </a:p>
          <a:p>
            <a:pPr marL="227968" indent="-227968" defTabSz="932597">
              <a:buFont typeface="+mj-lt"/>
              <a:buAutoNum type="arabicPeriod"/>
            </a:pPr>
            <a:r>
              <a:rPr lang="en-US" sz="1400" dirty="0">
                <a:latin typeface="Segoe UI"/>
              </a:rPr>
              <a:t>Create a reference query in a new query.</a:t>
            </a:r>
            <a:endParaRPr lang="en-US" sz="1400" dirty="0">
              <a:latin typeface="Segoe UI"/>
              <a:cs typeface="Segoe UI"/>
            </a:endParaRPr>
          </a:p>
          <a:p>
            <a:pPr marL="227968" indent="-227968" defTabSz="932597">
              <a:buFont typeface="+mj-lt"/>
              <a:buAutoNum type="arabicPeriod"/>
            </a:pPr>
            <a:endParaRPr lang="en-US" sz="1400" dirty="0">
              <a:latin typeface="Segoe UI"/>
              <a:cs typeface="Segoe UI"/>
            </a:endParaRPr>
          </a:p>
          <a:p>
            <a:pPr marL="227968" indent="-227968" defTabSz="932597">
              <a:buFont typeface="+mj-lt"/>
              <a:buAutoNum type="arabicPeriod"/>
            </a:pPr>
            <a:r>
              <a:rPr lang="en-US" sz="1377" dirty="0">
                <a:latin typeface="Segoe UI"/>
              </a:rPr>
              <a:t>Apply transformation steps to the computed table for complex ETL operations such as join, distinct, filter and group by – leveraging the Warehouse for compute</a:t>
            </a:r>
            <a:endParaRPr lang="en-US" sz="1377" dirty="0">
              <a:latin typeface="Segoe UI"/>
              <a:cs typeface="Segoe UI"/>
            </a:endParaRPr>
          </a:p>
        </p:txBody>
      </p:sp>
      <p:cxnSp>
        <p:nvCxnSpPr>
          <p:cNvPr id="12" name="Straight Connector 11">
            <a:extLst>
              <a:ext uri="{FF2B5EF4-FFF2-40B4-BE49-F238E27FC236}">
                <a16:creationId xmlns:a16="http://schemas.microsoft.com/office/drawing/2014/main" id="{D4EF2D6A-05B1-5B34-C1C1-F7D736FD5D68}"/>
              </a:ext>
            </a:extLst>
          </p:cNvPr>
          <p:cNvCxnSpPr>
            <a:cxnSpLocks/>
          </p:cNvCxnSpPr>
          <p:nvPr/>
        </p:nvCxnSpPr>
        <p:spPr>
          <a:xfrm>
            <a:off x="8770409" y="2347383"/>
            <a:ext cx="13784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77A682-C884-6E7F-2042-6610D06A8828}"/>
              </a:ext>
            </a:extLst>
          </p:cNvPr>
          <p:cNvCxnSpPr>
            <a:cxnSpLocks/>
          </p:cNvCxnSpPr>
          <p:nvPr/>
        </p:nvCxnSpPr>
        <p:spPr>
          <a:xfrm>
            <a:off x="8771997" y="3007783"/>
            <a:ext cx="13911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BBBF882-D64A-2807-9AAC-78859D26E2DC}"/>
              </a:ext>
            </a:extLst>
          </p:cNvPr>
          <p:cNvCxnSpPr>
            <a:cxnSpLocks/>
          </p:cNvCxnSpPr>
          <p:nvPr/>
        </p:nvCxnSpPr>
        <p:spPr>
          <a:xfrm>
            <a:off x="10148888" y="2337859"/>
            <a:ext cx="6350" cy="66992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586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EB110D7-CE40-70DC-22EA-3FB9018A1E13}"/>
              </a:ext>
              <a:ext uri="{C183D7F6-B498-43B3-948B-1728B52AA6E4}">
                <adec:decorative xmlns:adec="http://schemas.microsoft.com/office/drawing/2017/decorative" val="1"/>
              </a:ext>
            </a:extLst>
          </p:cNvPr>
          <p:cNvSpPr/>
          <p:nvPr/>
        </p:nvSpPr>
        <p:spPr bwMode="auto">
          <a:xfrm>
            <a:off x="4777636" y="736234"/>
            <a:ext cx="7039355" cy="5522057"/>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091F2C"/>
              </a:solidFill>
              <a:latin typeface="Segoe UI"/>
              <a:cs typeface="Segoe UI" pitchFamily="34" charset="0"/>
            </a:endParaRPr>
          </a:p>
        </p:txBody>
      </p:sp>
      <p:sp>
        <p:nvSpPr>
          <p:cNvPr id="10" name="Title 14">
            <a:extLst>
              <a:ext uri="{FF2B5EF4-FFF2-40B4-BE49-F238E27FC236}">
                <a16:creationId xmlns:a16="http://schemas.microsoft.com/office/drawing/2014/main" id="{9EF7AB87-798A-A4A4-E379-3A648579F248}"/>
              </a:ext>
            </a:extLst>
          </p:cNvPr>
          <p:cNvSpPr txBox="1">
            <a:spLocks/>
          </p:cNvSpPr>
          <p:nvPr/>
        </p:nvSpPr>
        <p:spPr>
          <a:xfrm>
            <a:off x="606281" y="3186497"/>
            <a:ext cx="4677626" cy="63395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13879" fontAlgn="base">
              <a:lnSpc>
                <a:spcPct val="90000"/>
              </a:lnSpc>
              <a:spcAft>
                <a:spcPct val="0"/>
              </a:spcAft>
              <a:tabLst>
                <a:tab pos="939201" algn="l"/>
              </a:tabLst>
              <a:defRPr/>
            </a:pPr>
            <a:r>
              <a:rPr lang="en-CA" sz="4488" spc="-51" dirty="0">
                <a:solidFill>
                  <a:srgbClr val="FFFFFF"/>
                </a:solidFill>
                <a:latin typeface="Segoe UI Semibold"/>
              </a:rPr>
              <a:t>DEMO</a:t>
            </a:r>
          </a:p>
        </p:txBody>
      </p:sp>
      <p:pic>
        <p:nvPicPr>
          <p:cNvPr id="3" name="Graphic 2">
            <a:extLst>
              <a:ext uri="{FF2B5EF4-FFF2-40B4-BE49-F238E27FC236}">
                <a16:creationId xmlns:a16="http://schemas.microsoft.com/office/drawing/2014/main" id="{3EA538C8-8F75-0F78-108E-7CA2009E0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5595" y="1815544"/>
            <a:ext cx="3363436" cy="3363436"/>
          </a:xfrm>
          <a:prstGeom prst="rect">
            <a:avLst/>
          </a:prstGeom>
        </p:spPr>
      </p:pic>
    </p:spTree>
    <p:extLst>
      <p:ext uri="{BB962C8B-B14F-4D97-AF65-F5344CB8AC3E}">
        <p14:creationId xmlns:p14="http://schemas.microsoft.com/office/powerpoint/2010/main" val="127467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852" y="1194522"/>
            <a:ext cx="1243277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226" y="296229"/>
            <a:ext cx="11886023" cy="917301"/>
          </a:xfrm>
          <a:prstGeom prst="rect">
            <a:avLst/>
          </a:prstGeom>
        </p:spPr>
        <p:txBody>
          <a:bodyPr vert="horz" wrap="square" lIns="149175" tIns="93234" rIns="149175" bIns="9323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02">
              <a:defRPr/>
            </a:pPr>
            <a:r>
              <a:rPr lang="en-US" sz="4080" spc="0" dirty="0">
                <a:solidFill>
                  <a:srgbClr val="117865"/>
                </a:solidFill>
              </a:rPr>
              <a:t>Data Pipelines</a:t>
            </a:r>
          </a:p>
        </p:txBody>
      </p:sp>
      <p:pic>
        <p:nvPicPr>
          <p:cNvPr id="4" name="Picture 3">
            <a:extLst>
              <a:ext uri="{FF2B5EF4-FFF2-40B4-BE49-F238E27FC236}">
                <a16:creationId xmlns:a16="http://schemas.microsoft.com/office/drawing/2014/main" id="{E24759C4-7A6A-6449-AE5E-4D30A9F24774}"/>
              </a:ext>
            </a:extLst>
          </p:cNvPr>
          <p:cNvPicPr/>
          <p:nvPr/>
        </p:nvPicPr>
        <p:blipFill rotWithShape="1">
          <a:blip r:embed="rId3"/>
          <a:srcRect b="60522"/>
          <a:stretch/>
        </p:blipFill>
        <p:spPr>
          <a:xfrm>
            <a:off x="10336385" y="4780494"/>
            <a:ext cx="1633383" cy="1715249"/>
          </a:xfrm>
          <a:prstGeom prst="rect">
            <a:avLst/>
          </a:prstGeom>
          <a:ln>
            <a:solidFill>
              <a:schemeClr val="accent1"/>
            </a:solidFill>
          </a:ln>
        </p:spPr>
      </p:pic>
      <p:sp>
        <p:nvSpPr>
          <p:cNvPr id="8" name="TextBox 7">
            <a:extLst>
              <a:ext uri="{FF2B5EF4-FFF2-40B4-BE49-F238E27FC236}">
                <a16:creationId xmlns:a16="http://schemas.microsoft.com/office/drawing/2014/main" id="{9CB5FB17-A8F7-735C-CAEE-B010F2FE5DC3}"/>
              </a:ext>
            </a:extLst>
          </p:cNvPr>
          <p:cNvSpPr txBox="1"/>
          <p:nvPr/>
        </p:nvSpPr>
        <p:spPr>
          <a:xfrm>
            <a:off x="10194200" y="4478397"/>
            <a:ext cx="1961898" cy="288137"/>
          </a:xfrm>
          <a:prstGeom prst="rect">
            <a:avLst/>
          </a:prstGeom>
          <a:noFill/>
        </p:spPr>
        <p:txBody>
          <a:bodyPr wrap="none" lIns="0" tIns="0" rIns="0" bIns="0" rtlCol="0">
            <a:spAutoFit/>
          </a:bodyPr>
          <a:lstStyle/>
          <a:p>
            <a:pPr defTabSz="932597"/>
            <a:r>
              <a:rPr lang="en-US" sz="1836">
                <a:solidFill>
                  <a:srgbClr val="000000"/>
                </a:solidFill>
                <a:latin typeface="Segoe UI"/>
              </a:rPr>
              <a:t>Common activities</a:t>
            </a:r>
          </a:p>
        </p:txBody>
      </p:sp>
      <p:sp>
        <p:nvSpPr>
          <p:cNvPr id="5" name="TextBox 4">
            <a:extLst>
              <a:ext uri="{FF2B5EF4-FFF2-40B4-BE49-F238E27FC236}">
                <a16:creationId xmlns:a16="http://schemas.microsoft.com/office/drawing/2014/main" id="{658C4F56-3DB3-6402-D3E9-BA4D8985EF33}"/>
              </a:ext>
            </a:extLst>
          </p:cNvPr>
          <p:cNvSpPr txBox="1"/>
          <p:nvPr/>
        </p:nvSpPr>
        <p:spPr>
          <a:xfrm>
            <a:off x="641986" y="1936791"/>
            <a:ext cx="2774507" cy="4457431"/>
          </a:xfrm>
          <a:prstGeom prst="rect">
            <a:avLst/>
          </a:prstGeom>
          <a:noFill/>
        </p:spPr>
        <p:txBody>
          <a:bodyPr wrap="square" lIns="0" tIns="0" rIns="0" bIns="0" rtlCol="0" anchor="t">
            <a:spAutoFit/>
          </a:bodyPr>
          <a:lstStyle/>
          <a:p>
            <a:pPr defTabSz="932597"/>
            <a:r>
              <a:rPr lang="en-US" sz="2000" dirty="0">
                <a:latin typeface="Segoe UI"/>
                <a:cs typeface="Segoe UI"/>
              </a:rPr>
              <a:t>Data Pipelines are code-free serverless orchestration items for designing data integration and ETL workflows.</a:t>
            </a:r>
            <a:endParaRPr lang="en-US" sz="2000" dirty="0">
              <a:latin typeface="Segoe UI" panose="020B0502040204020203" pitchFamily="34" charset="0"/>
            </a:endParaRPr>
          </a:p>
          <a:p>
            <a:pPr defTabSz="932597"/>
            <a:endParaRPr lang="en-US" sz="2000" dirty="0">
              <a:latin typeface="Segoe UI" panose="020B0502040204020203" pitchFamily="34" charset="0"/>
            </a:endParaRPr>
          </a:p>
          <a:p>
            <a:pPr defTabSz="932597"/>
            <a:r>
              <a:rPr lang="en-US" sz="1600" dirty="0">
                <a:latin typeface="Segoe UI"/>
                <a:cs typeface="Segoe UI"/>
              </a:rPr>
              <a:t>Pipelines come with built-in integration to other Fabric Experiences.</a:t>
            </a:r>
          </a:p>
          <a:p>
            <a:pPr defTabSz="932597"/>
            <a:endParaRPr lang="en-US" sz="1600" dirty="0">
              <a:latin typeface="Segoe UI"/>
              <a:cs typeface="Segoe UI"/>
            </a:endParaRPr>
          </a:p>
          <a:p>
            <a:pPr marL="349724" indent="-349724" defTabSz="932597">
              <a:buFont typeface="+mj-lt"/>
              <a:buAutoNum type="arabicPeriod"/>
            </a:pPr>
            <a:r>
              <a:rPr lang="en-US" sz="1600" dirty="0">
                <a:latin typeface="Segoe UI"/>
                <a:cs typeface="Segoe UI"/>
              </a:rPr>
              <a:t>Notebooks</a:t>
            </a:r>
          </a:p>
          <a:p>
            <a:pPr marL="349724" indent="-349724" defTabSz="932597">
              <a:buFont typeface="+mj-lt"/>
              <a:buAutoNum type="arabicPeriod"/>
            </a:pPr>
            <a:r>
              <a:rPr lang="en-US" sz="1600" dirty="0">
                <a:latin typeface="Segoe UI"/>
                <a:cs typeface="Segoe UI"/>
              </a:rPr>
              <a:t>Dataflows</a:t>
            </a:r>
          </a:p>
          <a:p>
            <a:pPr marL="349724" indent="-349724" defTabSz="932597">
              <a:buFont typeface="+mj-lt"/>
              <a:buAutoNum type="arabicPeriod"/>
            </a:pPr>
            <a:r>
              <a:rPr lang="en-US" sz="1600" dirty="0">
                <a:latin typeface="Segoe UI"/>
                <a:cs typeface="Segoe UI"/>
              </a:rPr>
              <a:t>Warehouse</a:t>
            </a:r>
          </a:p>
          <a:p>
            <a:pPr marL="349724" indent="-349724" defTabSz="932597">
              <a:buFont typeface="+mj-lt"/>
              <a:buAutoNum type="arabicPeriod"/>
            </a:pPr>
            <a:r>
              <a:rPr lang="en-US" sz="1600" dirty="0">
                <a:latin typeface="Segoe UI"/>
                <a:cs typeface="Segoe UI"/>
              </a:rPr>
              <a:t>KQL Database</a:t>
            </a:r>
          </a:p>
          <a:p>
            <a:pPr marL="349724" indent="-349724" defTabSz="932597">
              <a:buFont typeface="+mj-lt"/>
              <a:buAutoNum type="arabicPeriod"/>
            </a:pPr>
            <a:r>
              <a:rPr lang="en-US" sz="1600" dirty="0">
                <a:latin typeface="Segoe UI"/>
                <a:cs typeface="Segoe UI"/>
              </a:rPr>
              <a:t>Lakehouse (Files/Tables)</a:t>
            </a:r>
          </a:p>
        </p:txBody>
      </p:sp>
      <p:grpSp>
        <p:nvGrpSpPr>
          <p:cNvPr id="30" name="Group 29">
            <a:extLst>
              <a:ext uri="{FF2B5EF4-FFF2-40B4-BE49-F238E27FC236}">
                <a16:creationId xmlns:a16="http://schemas.microsoft.com/office/drawing/2014/main" id="{4917221A-A817-55B1-C282-4C9CE8BF2529}"/>
              </a:ext>
            </a:extLst>
          </p:cNvPr>
          <p:cNvGrpSpPr/>
          <p:nvPr/>
        </p:nvGrpSpPr>
        <p:grpSpPr>
          <a:xfrm>
            <a:off x="4411231" y="2671111"/>
            <a:ext cx="6217356" cy="1652304"/>
            <a:chOff x="4325042" y="1867966"/>
            <a:chExt cx="6096000" cy="1620053"/>
          </a:xfrm>
        </p:grpSpPr>
        <p:pic>
          <p:nvPicPr>
            <p:cNvPr id="15" name="Graphic 14">
              <a:extLst>
                <a:ext uri="{FF2B5EF4-FFF2-40B4-BE49-F238E27FC236}">
                  <a16:creationId xmlns:a16="http://schemas.microsoft.com/office/drawing/2014/main" id="{301B4631-4EC9-FB67-DE4B-EABF9A6A7D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8520" y="1879465"/>
              <a:ext cx="813907" cy="839342"/>
            </a:xfrm>
            <a:prstGeom prst="rect">
              <a:avLst/>
            </a:prstGeom>
          </p:spPr>
        </p:pic>
        <p:pic>
          <p:nvPicPr>
            <p:cNvPr id="17" name="Graphic 16">
              <a:extLst>
                <a:ext uri="{FF2B5EF4-FFF2-40B4-BE49-F238E27FC236}">
                  <a16:creationId xmlns:a16="http://schemas.microsoft.com/office/drawing/2014/main" id="{B797CB3D-D1EE-15F1-50AD-B870A48EDA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3658" y="1904900"/>
              <a:ext cx="813907" cy="813907"/>
            </a:xfrm>
            <a:prstGeom prst="rect">
              <a:avLst/>
            </a:prstGeom>
          </p:spPr>
        </p:pic>
        <p:pic>
          <p:nvPicPr>
            <p:cNvPr id="19" name="Graphic 18">
              <a:extLst>
                <a:ext uri="{FF2B5EF4-FFF2-40B4-BE49-F238E27FC236}">
                  <a16:creationId xmlns:a16="http://schemas.microsoft.com/office/drawing/2014/main" id="{7E1349DA-4628-FC17-4853-FFAD6DEF25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81227" y="1867966"/>
              <a:ext cx="813907" cy="839342"/>
            </a:xfrm>
            <a:prstGeom prst="rect">
              <a:avLst/>
            </a:prstGeom>
          </p:spPr>
        </p:pic>
        <p:pic>
          <p:nvPicPr>
            <p:cNvPr id="21" name="Graphic 20">
              <a:extLst>
                <a:ext uri="{FF2B5EF4-FFF2-40B4-BE49-F238E27FC236}">
                  <a16:creationId xmlns:a16="http://schemas.microsoft.com/office/drawing/2014/main" id="{33D905E0-9B01-5828-BFFA-56D8165A0B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66089" y="1879585"/>
              <a:ext cx="813907" cy="839342"/>
            </a:xfrm>
            <a:prstGeom prst="rect">
              <a:avLst/>
            </a:prstGeom>
          </p:spPr>
        </p:pic>
        <p:pic>
          <p:nvPicPr>
            <p:cNvPr id="23" name="Graphic 22">
              <a:extLst>
                <a:ext uri="{FF2B5EF4-FFF2-40B4-BE49-F238E27FC236}">
                  <a16:creationId xmlns:a16="http://schemas.microsoft.com/office/drawing/2014/main" id="{0514C9B2-610E-A2D0-C1AE-79DEFAB1BA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50951" y="1867966"/>
              <a:ext cx="813907" cy="839342"/>
            </a:xfrm>
            <a:prstGeom prst="rect">
              <a:avLst/>
            </a:prstGeom>
          </p:spPr>
        </p:pic>
        <p:pic>
          <p:nvPicPr>
            <p:cNvPr id="29" name="Picture 28">
              <a:extLst>
                <a:ext uri="{FF2B5EF4-FFF2-40B4-BE49-F238E27FC236}">
                  <a16:creationId xmlns:a16="http://schemas.microsoft.com/office/drawing/2014/main" id="{CB90B8FD-D1DE-D96B-FA3E-6EA5E60D2A8E}"/>
                </a:ext>
              </a:extLst>
            </p:cNvPr>
            <p:cNvPicPr>
              <a:picLocks noChangeAspect="1"/>
            </p:cNvPicPr>
            <p:nvPr/>
          </p:nvPicPr>
          <p:blipFill>
            <a:blip r:embed="rId14"/>
            <a:stretch>
              <a:fillRect/>
            </a:stretch>
          </p:blipFill>
          <p:spPr>
            <a:xfrm>
              <a:off x="4325042" y="2859265"/>
              <a:ext cx="6096000" cy="628754"/>
            </a:xfrm>
            <a:prstGeom prst="rect">
              <a:avLst/>
            </a:prstGeom>
          </p:spPr>
        </p:pic>
      </p:grpSp>
    </p:spTree>
    <p:extLst>
      <p:ext uri="{BB962C8B-B14F-4D97-AF65-F5344CB8AC3E}">
        <p14:creationId xmlns:p14="http://schemas.microsoft.com/office/powerpoint/2010/main" val="1651162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852" y="1194522"/>
            <a:ext cx="1243277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226" y="296229"/>
            <a:ext cx="11886023" cy="917301"/>
          </a:xfrm>
          <a:prstGeom prst="rect">
            <a:avLst/>
          </a:prstGeom>
        </p:spPr>
        <p:txBody>
          <a:bodyPr vert="horz" wrap="square" lIns="149175" tIns="93234" rIns="149175" bIns="9323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02">
              <a:defRPr/>
            </a:pPr>
            <a:r>
              <a:rPr lang="en-US" sz="4080" spc="0">
                <a:solidFill>
                  <a:srgbClr val="117865"/>
                </a:solidFill>
              </a:rPr>
              <a:t>Copy Activity</a:t>
            </a:r>
          </a:p>
        </p:txBody>
      </p:sp>
      <p:sp>
        <p:nvSpPr>
          <p:cNvPr id="5" name="TextBox 4">
            <a:extLst>
              <a:ext uri="{FF2B5EF4-FFF2-40B4-BE49-F238E27FC236}">
                <a16:creationId xmlns:a16="http://schemas.microsoft.com/office/drawing/2014/main" id="{658C4F56-3DB3-6402-D3E9-BA4D8985EF33}"/>
              </a:ext>
            </a:extLst>
          </p:cNvPr>
          <p:cNvSpPr txBox="1"/>
          <p:nvPr/>
        </p:nvSpPr>
        <p:spPr>
          <a:xfrm>
            <a:off x="492792" y="1813060"/>
            <a:ext cx="2774507" cy="3077766"/>
          </a:xfrm>
          <a:prstGeom prst="rect">
            <a:avLst/>
          </a:prstGeom>
          <a:noFill/>
        </p:spPr>
        <p:txBody>
          <a:bodyPr wrap="square" lIns="0" tIns="0" rIns="0" bIns="0" rtlCol="0" anchor="t">
            <a:spAutoFit/>
          </a:bodyPr>
          <a:lstStyle/>
          <a:p>
            <a:pPr defTabSz="932597"/>
            <a:r>
              <a:rPr lang="en-US" sz="2000" dirty="0">
                <a:solidFill>
                  <a:srgbClr val="171717"/>
                </a:solidFill>
                <a:latin typeface="Segoe UI"/>
                <a:cs typeface="Segoe UI"/>
              </a:rPr>
              <a:t>The Copy Activity is the </a:t>
            </a:r>
            <a:r>
              <a:rPr lang="en-US" sz="2000" b="1" dirty="0">
                <a:solidFill>
                  <a:srgbClr val="171717"/>
                </a:solidFill>
                <a:latin typeface="Segoe UI"/>
                <a:cs typeface="Segoe UI"/>
              </a:rPr>
              <a:t>core</a:t>
            </a:r>
            <a:r>
              <a:rPr lang="en-US" sz="2000" dirty="0">
                <a:solidFill>
                  <a:srgbClr val="171717"/>
                </a:solidFill>
                <a:latin typeface="Segoe UI"/>
                <a:cs typeface="Segoe UI"/>
              </a:rPr>
              <a:t> of Data Pipelines. </a:t>
            </a:r>
          </a:p>
          <a:p>
            <a:pPr defTabSz="932597"/>
            <a:endParaRPr lang="en-US" sz="2000" dirty="0">
              <a:solidFill>
                <a:srgbClr val="171717"/>
              </a:solidFill>
              <a:latin typeface="Segoe UI"/>
              <a:cs typeface="Segoe UI"/>
            </a:endParaRPr>
          </a:p>
          <a:p>
            <a:pPr defTabSz="932597"/>
            <a:r>
              <a:rPr lang="en-US" sz="2000" dirty="0">
                <a:solidFill>
                  <a:srgbClr val="171717"/>
                </a:solidFill>
                <a:latin typeface="Segoe UI"/>
                <a:cs typeface="Segoe UI"/>
              </a:rPr>
              <a:t>In Fabric, this activity can ingest data from external systems directly into Fabric items, across Fabric items, and even push data out to external systems.</a:t>
            </a:r>
            <a:endParaRPr lang="en-US" sz="2000" dirty="0">
              <a:solidFill>
                <a:srgbClr val="171717"/>
              </a:solidFill>
              <a:latin typeface="Segoe UI" panose="020B0502040204020203" pitchFamily="34" charset="0"/>
            </a:endParaRPr>
          </a:p>
        </p:txBody>
      </p:sp>
      <p:sp>
        <p:nvSpPr>
          <p:cNvPr id="6" name="TextBox 5">
            <a:extLst>
              <a:ext uri="{FF2B5EF4-FFF2-40B4-BE49-F238E27FC236}">
                <a16:creationId xmlns:a16="http://schemas.microsoft.com/office/drawing/2014/main" id="{74F24CEC-5BAC-9249-248A-9E352A032E80}"/>
              </a:ext>
            </a:extLst>
          </p:cNvPr>
          <p:cNvSpPr txBox="1"/>
          <p:nvPr/>
        </p:nvSpPr>
        <p:spPr>
          <a:xfrm>
            <a:off x="4373064" y="4278050"/>
            <a:ext cx="5964330" cy="2197325"/>
          </a:xfrm>
          <a:prstGeom prst="rect">
            <a:avLst/>
          </a:prstGeom>
          <a:noFill/>
        </p:spPr>
        <p:txBody>
          <a:bodyPr wrap="square" lIns="0" tIns="0" rIns="0" bIns="0" rtlCol="0" anchor="t">
            <a:spAutoFit/>
          </a:bodyPr>
          <a:lstStyle/>
          <a:p>
            <a:pPr defTabSz="932597"/>
            <a:r>
              <a:rPr lang="en-US" sz="2000" b="1" dirty="0">
                <a:solidFill>
                  <a:srgbClr val="171717"/>
                </a:solidFill>
                <a:latin typeface="Segoe UI"/>
                <a:cs typeface="Segoe UI"/>
              </a:rPr>
              <a:t>Available today</a:t>
            </a:r>
            <a:br>
              <a:rPr lang="en-US" sz="2000" dirty="0">
                <a:solidFill>
                  <a:srgbClr val="171717"/>
                </a:solidFill>
                <a:latin typeface="Segoe UI"/>
                <a:cs typeface="Segoe UI"/>
              </a:rPr>
            </a:br>
            <a:r>
              <a:rPr lang="en-US" sz="2000" dirty="0">
                <a:solidFill>
                  <a:srgbClr val="171717"/>
                </a:solidFill>
                <a:latin typeface="Segoe UI"/>
                <a:cs typeface="Segoe UI"/>
              </a:rPr>
              <a:t>26 External Source Connections</a:t>
            </a:r>
            <a:endParaRPr lang="en-US" sz="2000" dirty="0">
              <a:solidFill>
                <a:srgbClr val="171717"/>
              </a:solidFill>
              <a:latin typeface="Segoe UI" panose="020B0502040204020203" pitchFamily="34" charset="0"/>
            </a:endParaRPr>
          </a:p>
          <a:p>
            <a:pPr defTabSz="932597"/>
            <a:r>
              <a:rPr lang="en-US" sz="2000" dirty="0">
                <a:solidFill>
                  <a:srgbClr val="171717"/>
                </a:solidFill>
                <a:latin typeface="Segoe UI" panose="020B0502040204020203" pitchFamily="34" charset="0"/>
              </a:rPr>
              <a:t>15 External Destination Connections</a:t>
            </a:r>
          </a:p>
          <a:p>
            <a:pPr defTabSz="932597"/>
            <a:endParaRPr lang="en-US" sz="2000" dirty="0">
              <a:solidFill>
                <a:srgbClr val="171717"/>
              </a:solidFill>
              <a:latin typeface="Segoe UI" panose="020B0502040204020203" pitchFamily="34" charset="0"/>
            </a:endParaRPr>
          </a:p>
          <a:p>
            <a:pPr defTabSz="932597"/>
            <a:r>
              <a:rPr lang="en-US" sz="2000" dirty="0">
                <a:solidFill>
                  <a:srgbClr val="171717"/>
                </a:solidFill>
                <a:latin typeface="Segoe UI" panose="020B0502040204020203" pitchFamily="34" charset="0"/>
              </a:rPr>
              <a:t>Workspace Source and Destinations include </a:t>
            </a:r>
            <a:r>
              <a:rPr lang="en-US" sz="2000" b="1" dirty="0">
                <a:solidFill>
                  <a:srgbClr val="171717"/>
                </a:solidFill>
                <a:latin typeface="Segoe UI" panose="020B0502040204020203" pitchFamily="34" charset="0"/>
              </a:rPr>
              <a:t>Lakehouse</a:t>
            </a:r>
            <a:r>
              <a:rPr lang="en-US" sz="2000" dirty="0">
                <a:solidFill>
                  <a:srgbClr val="171717"/>
                </a:solidFill>
                <a:latin typeface="Segoe UI" panose="020B0502040204020203" pitchFamily="34" charset="0"/>
              </a:rPr>
              <a:t> (Tables &amp; Files), </a:t>
            </a:r>
            <a:r>
              <a:rPr lang="en-US" sz="2000" b="1" dirty="0">
                <a:solidFill>
                  <a:srgbClr val="171717"/>
                </a:solidFill>
                <a:latin typeface="Segoe UI" panose="020B0502040204020203" pitchFamily="34" charset="0"/>
              </a:rPr>
              <a:t>Warehouse</a:t>
            </a:r>
            <a:r>
              <a:rPr lang="en-US" sz="2000" dirty="0">
                <a:solidFill>
                  <a:srgbClr val="171717"/>
                </a:solidFill>
                <a:latin typeface="Segoe UI" panose="020B0502040204020203" pitchFamily="34" charset="0"/>
              </a:rPr>
              <a:t>, and </a:t>
            </a:r>
            <a:r>
              <a:rPr lang="en-US" sz="2000" b="1" dirty="0">
                <a:solidFill>
                  <a:srgbClr val="171717"/>
                </a:solidFill>
                <a:latin typeface="Segoe UI" panose="020B0502040204020203" pitchFamily="34" charset="0"/>
              </a:rPr>
              <a:t>KQL Database</a:t>
            </a:r>
            <a:endParaRPr lang="en-US" sz="1600" b="1" dirty="0">
              <a:solidFill>
                <a:srgbClr val="FFFFFF">
                  <a:lumMod val="65000"/>
                </a:srgbClr>
              </a:solidFill>
              <a:latin typeface="Segoe UI"/>
              <a:cs typeface="Segoe UI"/>
            </a:endParaRPr>
          </a:p>
        </p:txBody>
      </p:sp>
      <p:pic>
        <p:nvPicPr>
          <p:cNvPr id="9" name="Picture 8">
            <a:extLst>
              <a:ext uri="{FF2B5EF4-FFF2-40B4-BE49-F238E27FC236}">
                <a16:creationId xmlns:a16="http://schemas.microsoft.com/office/drawing/2014/main" id="{0181DB06-28DD-A91E-C290-70741B6BCD49}"/>
              </a:ext>
            </a:extLst>
          </p:cNvPr>
          <p:cNvPicPr>
            <a:picLocks noChangeAspect="1"/>
          </p:cNvPicPr>
          <p:nvPr/>
        </p:nvPicPr>
        <p:blipFill>
          <a:blip r:embed="rId3"/>
          <a:stretch>
            <a:fillRect/>
          </a:stretch>
        </p:blipFill>
        <p:spPr>
          <a:xfrm>
            <a:off x="4373064" y="1813061"/>
            <a:ext cx="3688760" cy="1945391"/>
          </a:xfrm>
          <a:prstGeom prst="rect">
            <a:avLst/>
          </a:prstGeom>
        </p:spPr>
      </p:pic>
      <p:sp>
        <p:nvSpPr>
          <p:cNvPr id="10" name="TextBox 9">
            <a:extLst>
              <a:ext uri="{FF2B5EF4-FFF2-40B4-BE49-F238E27FC236}">
                <a16:creationId xmlns:a16="http://schemas.microsoft.com/office/drawing/2014/main" id="{CE677E79-BD7C-892F-B9C4-51A9D28AB192}"/>
              </a:ext>
            </a:extLst>
          </p:cNvPr>
          <p:cNvSpPr txBox="1"/>
          <p:nvPr/>
        </p:nvSpPr>
        <p:spPr>
          <a:xfrm>
            <a:off x="8743406" y="1808805"/>
            <a:ext cx="3616031" cy="2092881"/>
          </a:xfrm>
          <a:prstGeom prst="rect">
            <a:avLst/>
          </a:prstGeom>
          <a:noFill/>
        </p:spPr>
        <p:txBody>
          <a:bodyPr wrap="square" lIns="0" tIns="0" rIns="0" bIns="0" rtlCol="0" anchor="t">
            <a:spAutoFit/>
          </a:bodyPr>
          <a:lstStyle/>
          <a:p>
            <a:pPr defTabSz="932597"/>
            <a:r>
              <a:rPr lang="en-US" sz="2000" b="1" dirty="0">
                <a:solidFill>
                  <a:srgbClr val="171717"/>
                </a:solidFill>
                <a:latin typeface="Segoe UI"/>
                <a:cs typeface="Segoe UI"/>
              </a:rPr>
              <a:t>The Copy Activity allows for control over:</a:t>
            </a:r>
          </a:p>
          <a:p>
            <a:pPr marL="466298" indent="-466298" defTabSz="932597">
              <a:buFontTx/>
              <a:buAutoNum type="arabicPeriod"/>
            </a:pPr>
            <a:r>
              <a:rPr lang="en-US" sz="2000" dirty="0">
                <a:solidFill>
                  <a:srgbClr val="171717"/>
                </a:solidFill>
                <a:latin typeface="Segoe UI"/>
                <a:cs typeface="Segoe UI"/>
              </a:rPr>
              <a:t>File type conversion</a:t>
            </a:r>
          </a:p>
          <a:p>
            <a:pPr marL="466298" indent="-466298" defTabSz="932597">
              <a:buFontTx/>
              <a:buAutoNum type="arabicPeriod"/>
            </a:pPr>
            <a:r>
              <a:rPr lang="en-US" sz="2000" dirty="0">
                <a:solidFill>
                  <a:srgbClr val="171717"/>
                </a:solidFill>
                <a:latin typeface="Segoe UI"/>
                <a:cs typeface="Segoe UI"/>
              </a:rPr>
              <a:t>Column mapping</a:t>
            </a:r>
          </a:p>
          <a:p>
            <a:pPr marL="466298" indent="-466298" defTabSz="932597">
              <a:buFontTx/>
              <a:buAutoNum type="arabicPeriod"/>
            </a:pPr>
            <a:r>
              <a:rPr lang="en-US" sz="2000" dirty="0">
                <a:solidFill>
                  <a:srgbClr val="171717"/>
                </a:solidFill>
                <a:latin typeface="Segoe UI"/>
                <a:cs typeface="Segoe UI"/>
              </a:rPr>
              <a:t>Merging/Splitting of files</a:t>
            </a:r>
          </a:p>
          <a:p>
            <a:pPr marL="466298" indent="-466298" defTabSz="932597">
              <a:buFontTx/>
              <a:buAutoNum type="arabicPeriod"/>
            </a:pPr>
            <a:r>
              <a:rPr lang="en-US" sz="2000" dirty="0">
                <a:solidFill>
                  <a:srgbClr val="171717"/>
                </a:solidFill>
                <a:latin typeface="Segoe UI"/>
                <a:cs typeface="Segoe UI"/>
              </a:rPr>
              <a:t>and much more..</a:t>
            </a:r>
          </a:p>
          <a:p>
            <a:pPr marL="349724" indent="-349724" defTabSz="932597">
              <a:buFontTx/>
              <a:buAutoNum type="arabicPeriod"/>
            </a:pPr>
            <a:endParaRPr lang="en-US" sz="1600" dirty="0">
              <a:solidFill>
                <a:srgbClr val="FFFFFF">
                  <a:lumMod val="65000"/>
                </a:srgbClr>
              </a:solidFill>
              <a:latin typeface="Segoe UI"/>
              <a:cs typeface="Segoe UI"/>
            </a:endParaRPr>
          </a:p>
        </p:txBody>
      </p:sp>
    </p:spTree>
    <p:extLst>
      <p:ext uri="{BB962C8B-B14F-4D97-AF65-F5344CB8AC3E}">
        <p14:creationId xmlns:p14="http://schemas.microsoft.com/office/powerpoint/2010/main" val="2514911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852" y="1194522"/>
            <a:ext cx="1243277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226" y="296229"/>
            <a:ext cx="11886023" cy="917301"/>
          </a:xfrm>
          <a:prstGeom prst="rect">
            <a:avLst/>
          </a:prstGeom>
        </p:spPr>
        <p:txBody>
          <a:bodyPr vert="horz" wrap="square" lIns="149175" tIns="93234" rIns="149175" bIns="9323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02">
              <a:defRPr/>
            </a:pPr>
            <a:r>
              <a:rPr lang="en-US" sz="4080" spc="0" dirty="0">
                <a:solidFill>
                  <a:srgbClr val="117865"/>
                </a:solidFill>
              </a:rPr>
              <a:t>Pipeline Scheduling</a:t>
            </a:r>
          </a:p>
        </p:txBody>
      </p:sp>
      <p:sp>
        <p:nvSpPr>
          <p:cNvPr id="5" name="TextBox 4">
            <a:extLst>
              <a:ext uri="{FF2B5EF4-FFF2-40B4-BE49-F238E27FC236}">
                <a16:creationId xmlns:a16="http://schemas.microsoft.com/office/drawing/2014/main" id="{658C4F56-3DB3-6402-D3E9-BA4D8985EF33}"/>
              </a:ext>
            </a:extLst>
          </p:cNvPr>
          <p:cNvSpPr txBox="1"/>
          <p:nvPr/>
        </p:nvSpPr>
        <p:spPr>
          <a:xfrm>
            <a:off x="275226" y="1813061"/>
            <a:ext cx="3368923" cy="1538883"/>
          </a:xfrm>
          <a:prstGeom prst="rect">
            <a:avLst/>
          </a:prstGeom>
          <a:noFill/>
        </p:spPr>
        <p:txBody>
          <a:bodyPr wrap="square" lIns="0" tIns="0" rIns="0" bIns="0" rtlCol="0" anchor="t">
            <a:spAutoFit/>
          </a:bodyPr>
          <a:lstStyle/>
          <a:p>
            <a:pPr defTabSz="932597"/>
            <a:r>
              <a:rPr lang="en-US" sz="2000" dirty="0">
                <a:solidFill>
                  <a:srgbClr val="171717"/>
                </a:solidFill>
                <a:latin typeface="Segoe UI"/>
                <a:cs typeface="Segoe UI"/>
              </a:rPr>
              <a:t>With </a:t>
            </a:r>
            <a:r>
              <a:rPr lang="en-US" sz="2000" b="1" dirty="0">
                <a:solidFill>
                  <a:srgbClr val="171717"/>
                </a:solidFill>
                <a:latin typeface="Segoe UI"/>
                <a:cs typeface="Segoe UI"/>
              </a:rPr>
              <a:t>data</a:t>
            </a:r>
            <a:r>
              <a:rPr lang="en-US" sz="2000" dirty="0">
                <a:solidFill>
                  <a:srgbClr val="171717"/>
                </a:solidFill>
                <a:latin typeface="Segoe UI"/>
                <a:cs typeface="Segoe UI"/>
              </a:rPr>
              <a:t> </a:t>
            </a:r>
            <a:r>
              <a:rPr lang="en-US" sz="2000" b="1" dirty="0">
                <a:solidFill>
                  <a:srgbClr val="171717"/>
                </a:solidFill>
                <a:latin typeface="Segoe UI"/>
                <a:cs typeface="Segoe UI"/>
              </a:rPr>
              <a:t>pipelines</a:t>
            </a:r>
            <a:r>
              <a:rPr lang="en-US" sz="2000" dirty="0">
                <a:solidFill>
                  <a:srgbClr val="171717"/>
                </a:solidFill>
                <a:latin typeface="Segoe UI"/>
                <a:cs typeface="Segoe UI"/>
              </a:rPr>
              <a:t>, users can schedule events - by the minute, hourly, daily, or weekly and set any desired time value.</a:t>
            </a:r>
            <a:endParaRPr lang="en-US" sz="2000" dirty="0">
              <a:solidFill>
                <a:srgbClr val="171717"/>
              </a:solidFill>
              <a:latin typeface="Segoe UI" panose="020B0502040204020203" pitchFamily="34" charset="0"/>
              <a:cs typeface="Segoe UI"/>
            </a:endParaRPr>
          </a:p>
        </p:txBody>
      </p:sp>
      <p:pic>
        <p:nvPicPr>
          <p:cNvPr id="7" name="Picture 6">
            <a:extLst>
              <a:ext uri="{FF2B5EF4-FFF2-40B4-BE49-F238E27FC236}">
                <a16:creationId xmlns:a16="http://schemas.microsoft.com/office/drawing/2014/main" id="{C2DFB382-BC97-DE83-233F-86E47E159CE5}"/>
              </a:ext>
            </a:extLst>
          </p:cNvPr>
          <p:cNvPicPr>
            <a:picLocks noChangeAspect="1"/>
          </p:cNvPicPr>
          <p:nvPr/>
        </p:nvPicPr>
        <p:blipFill>
          <a:blip r:embed="rId3"/>
          <a:stretch>
            <a:fillRect/>
          </a:stretch>
        </p:blipFill>
        <p:spPr>
          <a:xfrm>
            <a:off x="4217798" y="1641949"/>
            <a:ext cx="3145278" cy="4125896"/>
          </a:xfrm>
          <a:prstGeom prst="rect">
            <a:avLst/>
          </a:prstGeom>
          <a:ln>
            <a:solidFill>
              <a:schemeClr val="accent1"/>
            </a:solidFill>
          </a:ln>
        </p:spPr>
      </p:pic>
      <p:sp>
        <p:nvSpPr>
          <p:cNvPr id="11" name="TextBox 10">
            <a:extLst>
              <a:ext uri="{FF2B5EF4-FFF2-40B4-BE49-F238E27FC236}">
                <a16:creationId xmlns:a16="http://schemas.microsoft.com/office/drawing/2014/main" id="{19DD75E0-8557-2A14-3092-A8142AE75838}"/>
              </a:ext>
            </a:extLst>
          </p:cNvPr>
          <p:cNvSpPr txBox="1"/>
          <p:nvPr/>
        </p:nvSpPr>
        <p:spPr>
          <a:xfrm>
            <a:off x="4217798" y="5930755"/>
            <a:ext cx="3145278" cy="862712"/>
          </a:xfrm>
          <a:prstGeom prst="rect">
            <a:avLst/>
          </a:prstGeom>
          <a:noFill/>
        </p:spPr>
        <p:txBody>
          <a:bodyPr wrap="square">
            <a:spAutoFit/>
          </a:bodyPr>
          <a:lstStyle/>
          <a:p>
            <a:pPr marL="174862" indent="-174862" defTabSz="932597">
              <a:buFont typeface="Arial" panose="020B0604020202020204" pitchFamily="34" charset="0"/>
              <a:buChar char="•"/>
            </a:pPr>
            <a:r>
              <a:rPr lang="en-US" sz="1224" dirty="0">
                <a:solidFill>
                  <a:srgbClr val="000000"/>
                </a:solidFill>
                <a:latin typeface="Segoe UI" panose="020B0502040204020203" pitchFamily="34" charset="0"/>
                <a:cs typeface="Segoe UI"/>
              </a:rPr>
              <a:t>Weekly/Daily and in 30-minute increments (00, 30)</a:t>
            </a:r>
          </a:p>
          <a:p>
            <a:pPr marL="174862" indent="-174862" defTabSz="932597">
              <a:buFont typeface="Arial" panose="020B0604020202020204" pitchFamily="34" charset="0"/>
              <a:buChar char="•"/>
            </a:pPr>
            <a:r>
              <a:rPr lang="en-US" sz="1224" dirty="0">
                <a:solidFill>
                  <a:srgbClr val="000000"/>
                </a:solidFill>
                <a:latin typeface="Segoe UI" panose="020B0502040204020203" pitchFamily="34" charset="0"/>
                <a:cs typeface="Segoe UI"/>
              </a:rPr>
              <a:t>More robust scheduling can be accomplished with REST APIs</a:t>
            </a:r>
          </a:p>
        </p:txBody>
      </p:sp>
      <p:pic>
        <p:nvPicPr>
          <p:cNvPr id="15" name="Picture 14">
            <a:extLst>
              <a:ext uri="{FF2B5EF4-FFF2-40B4-BE49-F238E27FC236}">
                <a16:creationId xmlns:a16="http://schemas.microsoft.com/office/drawing/2014/main" id="{D827A5E7-9991-B746-410D-6575332E3632}"/>
              </a:ext>
            </a:extLst>
          </p:cNvPr>
          <p:cNvPicPr>
            <a:picLocks noChangeAspect="1"/>
          </p:cNvPicPr>
          <p:nvPr/>
        </p:nvPicPr>
        <p:blipFill>
          <a:blip r:embed="rId4"/>
          <a:stretch>
            <a:fillRect/>
          </a:stretch>
        </p:blipFill>
        <p:spPr>
          <a:xfrm>
            <a:off x="7727618" y="1647639"/>
            <a:ext cx="4432045" cy="4125896"/>
          </a:xfrm>
          <a:prstGeom prst="rect">
            <a:avLst/>
          </a:prstGeom>
          <a:ln>
            <a:solidFill>
              <a:schemeClr val="accent1"/>
            </a:solidFill>
          </a:ln>
        </p:spPr>
      </p:pic>
      <p:sp>
        <p:nvSpPr>
          <p:cNvPr id="16" name="TextBox 15">
            <a:extLst>
              <a:ext uri="{FF2B5EF4-FFF2-40B4-BE49-F238E27FC236}">
                <a16:creationId xmlns:a16="http://schemas.microsoft.com/office/drawing/2014/main" id="{CE182646-73C5-ED64-E733-483A78C33CB6}"/>
              </a:ext>
            </a:extLst>
          </p:cNvPr>
          <p:cNvSpPr txBox="1"/>
          <p:nvPr/>
        </p:nvSpPr>
        <p:spPr>
          <a:xfrm>
            <a:off x="7727616" y="5891895"/>
            <a:ext cx="4432045" cy="670577"/>
          </a:xfrm>
          <a:prstGeom prst="rect">
            <a:avLst/>
          </a:prstGeom>
          <a:noFill/>
        </p:spPr>
        <p:txBody>
          <a:bodyPr wrap="square">
            <a:spAutoFit/>
          </a:bodyPr>
          <a:lstStyle/>
          <a:p>
            <a:pPr marL="174862" indent="-174862" defTabSz="932597">
              <a:buFont typeface="Arial" panose="020B0604020202020204" pitchFamily="34" charset="0"/>
              <a:buChar char="•"/>
            </a:pPr>
            <a:r>
              <a:rPr lang="en-US" sz="1224">
                <a:solidFill>
                  <a:srgbClr val="000000"/>
                </a:solidFill>
                <a:latin typeface="Segoe UI" panose="020B0502040204020203" pitchFamily="34" charset="0"/>
                <a:cs typeface="Segoe UI"/>
              </a:rPr>
              <a:t>Robust scheduling options and built in monitoring.</a:t>
            </a:r>
          </a:p>
          <a:p>
            <a:pPr marL="174862" indent="-174862" defTabSz="932597">
              <a:buFont typeface="Arial" panose="020B0604020202020204" pitchFamily="34" charset="0"/>
              <a:buChar char="•"/>
            </a:pPr>
            <a:r>
              <a:rPr lang="en-US" sz="1224">
                <a:solidFill>
                  <a:srgbClr val="000000"/>
                </a:solidFill>
                <a:latin typeface="Segoe UI" panose="020B0502040204020203" pitchFamily="34" charset="0"/>
                <a:cs typeface="Segoe UI"/>
              </a:rPr>
              <a:t>Activities start “on time” as opposed to the current wait queue that Power BI customers are accustomed to.</a:t>
            </a:r>
          </a:p>
        </p:txBody>
      </p:sp>
      <p:sp>
        <p:nvSpPr>
          <p:cNvPr id="17" name="TextBox 16">
            <a:extLst>
              <a:ext uri="{FF2B5EF4-FFF2-40B4-BE49-F238E27FC236}">
                <a16:creationId xmlns:a16="http://schemas.microsoft.com/office/drawing/2014/main" id="{0D171B68-3C1B-6867-9B01-B4153DE1A9B5}"/>
              </a:ext>
            </a:extLst>
          </p:cNvPr>
          <p:cNvSpPr txBox="1"/>
          <p:nvPr/>
        </p:nvSpPr>
        <p:spPr>
          <a:xfrm>
            <a:off x="4211306" y="1302178"/>
            <a:ext cx="1609999" cy="256159"/>
          </a:xfrm>
          <a:prstGeom prst="rect">
            <a:avLst/>
          </a:prstGeom>
          <a:noFill/>
        </p:spPr>
        <p:txBody>
          <a:bodyPr wrap="none" lIns="0" tIns="0" rIns="0" bIns="0" rtlCol="0">
            <a:spAutoFit/>
          </a:bodyPr>
          <a:lstStyle/>
          <a:p>
            <a:pPr defTabSz="932597"/>
            <a:r>
              <a:rPr lang="en-US" sz="1632">
                <a:solidFill>
                  <a:srgbClr val="000000"/>
                </a:solidFill>
                <a:latin typeface="Segoe UI"/>
              </a:rPr>
              <a:t>Item level refresh</a:t>
            </a:r>
          </a:p>
        </p:txBody>
      </p:sp>
      <p:sp>
        <p:nvSpPr>
          <p:cNvPr id="18" name="TextBox 17">
            <a:extLst>
              <a:ext uri="{FF2B5EF4-FFF2-40B4-BE49-F238E27FC236}">
                <a16:creationId xmlns:a16="http://schemas.microsoft.com/office/drawing/2014/main" id="{77FBF39A-6704-BB67-D67C-DAE3B4330A82}"/>
              </a:ext>
            </a:extLst>
          </p:cNvPr>
          <p:cNvSpPr txBox="1"/>
          <p:nvPr/>
        </p:nvSpPr>
        <p:spPr>
          <a:xfrm>
            <a:off x="7727616" y="1302178"/>
            <a:ext cx="1708487" cy="256159"/>
          </a:xfrm>
          <a:prstGeom prst="rect">
            <a:avLst/>
          </a:prstGeom>
          <a:noFill/>
        </p:spPr>
        <p:txBody>
          <a:bodyPr wrap="none" lIns="0" tIns="0" rIns="0" bIns="0" rtlCol="0">
            <a:spAutoFit/>
          </a:bodyPr>
          <a:lstStyle/>
          <a:p>
            <a:pPr defTabSz="932597"/>
            <a:r>
              <a:rPr lang="en-US" sz="1632">
                <a:solidFill>
                  <a:srgbClr val="000000"/>
                </a:solidFill>
                <a:latin typeface="Segoe UI"/>
              </a:rPr>
              <a:t>Pipeline scheduler</a:t>
            </a:r>
          </a:p>
        </p:txBody>
      </p:sp>
    </p:spTree>
    <p:extLst>
      <p:ext uri="{BB962C8B-B14F-4D97-AF65-F5344CB8AC3E}">
        <p14:creationId xmlns:p14="http://schemas.microsoft.com/office/powerpoint/2010/main" val="777216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EB110D7-CE40-70DC-22EA-3FB9018A1E13}"/>
              </a:ext>
              <a:ext uri="{C183D7F6-B498-43B3-948B-1728B52AA6E4}">
                <adec:decorative xmlns:adec="http://schemas.microsoft.com/office/drawing/2017/decorative" val="1"/>
              </a:ext>
            </a:extLst>
          </p:cNvPr>
          <p:cNvSpPr/>
          <p:nvPr/>
        </p:nvSpPr>
        <p:spPr bwMode="auto">
          <a:xfrm>
            <a:off x="4777636" y="736234"/>
            <a:ext cx="7039355" cy="5522057"/>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Title 14">
            <a:extLst>
              <a:ext uri="{FF2B5EF4-FFF2-40B4-BE49-F238E27FC236}">
                <a16:creationId xmlns:a16="http://schemas.microsoft.com/office/drawing/2014/main" id="{9EF7AB87-798A-A4A4-E379-3A648579F248}"/>
              </a:ext>
            </a:extLst>
          </p:cNvPr>
          <p:cNvSpPr txBox="1">
            <a:spLocks/>
          </p:cNvSpPr>
          <p:nvPr/>
        </p:nvSpPr>
        <p:spPr>
          <a:xfrm>
            <a:off x="606281" y="3186497"/>
            <a:ext cx="4677626" cy="63395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813879" rtl="0" eaLnBrk="1" fontAlgn="base" latinLnBrk="0" hangingPunct="1">
              <a:lnSpc>
                <a:spcPct val="90000"/>
              </a:lnSpc>
              <a:spcBef>
                <a:spcPct val="0"/>
              </a:spcBef>
              <a:spcAft>
                <a:spcPct val="0"/>
              </a:spcAft>
              <a:buClrTx/>
              <a:buSzTx/>
              <a:buFontTx/>
              <a:buNone/>
              <a:tabLst>
                <a:tab pos="939201" algn="l"/>
              </a:tabLst>
              <a:defRPr/>
            </a:pPr>
            <a:r>
              <a:rPr kumimoji="0" lang="en-CA" sz="4488"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DEMO</a:t>
            </a:r>
          </a:p>
        </p:txBody>
      </p:sp>
      <p:pic>
        <p:nvPicPr>
          <p:cNvPr id="3" name="Graphic 2">
            <a:extLst>
              <a:ext uri="{FF2B5EF4-FFF2-40B4-BE49-F238E27FC236}">
                <a16:creationId xmlns:a16="http://schemas.microsoft.com/office/drawing/2014/main" id="{3EA538C8-8F75-0F78-108E-7CA2009E0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5595" y="1815544"/>
            <a:ext cx="3363436" cy="3363436"/>
          </a:xfrm>
          <a:prstGeom prst="rect">
            <a:avLst/>
          </a:prstGeom>
        </p:spPr>
      </p:pic>
    </p:spTree>
    <p:extLst>
      <p:ext uri="{BB962C8B-B14F-4D97-AF65-F5344CB8AC3E}">
        <p14:creationId xmlns:p14="http://schemas.microsoft.com/office/powerpoint/2010/main" val="284919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icrosoft Fabric hero image. This image has 5 ribbons across the screen representing the industry. Particles flow above the top ribbon. ">
            <a:extLst>
              <a:ext uri="{FF2B5EF4-FFF2-40B4-BE49-F238E27FC236}">
                <a16:creationId xmlns:a16="http://schemas.microsoft.com/office/drawing/2014/main" id="{7B8D8A37-28A9-AE83-698A-CB4424F4C69C}"/>
              </a:ext>
            </a:extLst>
          </p:cNvPr>
          <p:cNvPicPr>
            <a:picLocks noChangeAspect="1"/>
          </p:cNvPicPr>
          <p:nvPr/>
        </p:nvPicPr>
        <p:blipFill rotWithShape="1">
          <a:blip r:embed="rId3"/>
          <a:srcRect l="11440" t="11440"/>
          <a:stretch/>
        </p:blipFill>
        <p:spPr>
          <a:xfrm>
            <a:off x="89" y="-1"/>
            <a:ext cx="12434711" cy="6994525"/>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noGrp="1"/>
          </p:cNvSpPr>
          <p:nvPr>
            <p:ph type="title" idx="4294967295"/>
          </p:nvPr>
        </p:nvSpPr>
        <p:spPr>
          <a:xfrm>
            <a:off x="448848" y="2411667"/>
            <a:ext cx="6926310" cy="2171191"/>
          </a:xfrm>
          <a:prstGeom prst="rect">
            <a:avLst/>
          </a:prstGeom>
          <a:noFill/>
          <a:ln>
            <a:noFill/>
            <a:prstDash/>
          </a:ln>
          <a:effectLst/>
        </p:spPr>
        <p:txBody>
          <a:bodyPr rot="0" spcFirstLastPara="0" vertOverflow="overflow" horzOverflow="overflow" vert="horz" wrap="square" lIns="0" tIns="199473" rIns="0" bIns="0" numCol="1" spcCol="0" rtlCol="0" fromWordArt="0" anchor="t" anchorCtr="0" forceAA="0" compatLnSpc="1">
            <a:prstTxWarp prst="textNoShape">
              <a:avLst/>
            </a:prstTxWarp>
            <a:spAutoFit/>
          </a:bodyPr>
          <a:lstStyle/>
          <a:p>
            <a:pPr marR="5181" defTabSz="932597">
              <a:spcBef>
                <a:spcPts val="0"/>
              </a:spcBef>
              <a:defRPr/>
            </a:pPr>
            <a:r>
              <a:rPr lang="en-US" sz="4800" b="1" spc="0">
                <a:ln>
                  <a:noFill/>
                </a:ln>
                <a:solidFill>
                  <a:srgbClr val="2E2F2E"/>
                </a:solidFill>
                <a:latin typeface="Segoe UI Semibold"/>
                <a:cs typeface="Segoe UI Semibold"/>
              </a:rPr>
              <a:t>The Day After </a:t>
            </a:r>
            <a:br>
              <a:rPr lang="en-US" sz="4800" b="1" spc="0">
                <a:ln>
                  <a:noFill/>
                </a:ln>
                <a:solidFill>
                  <a:srgbClr val="2E2F2E"/>
                </a:solidFill>
                <a:latin typeface="Segoe UI Semibold"/>
                <a:cs typeface="Segoe UI Semibold"/>
              </a:rPr>
            </a:br>
            <a:r>
              <a:rPr lang="en-US" sz="4800" b="1" spc="0">
                <a:ln>
                  <a:noFill/>
                </a:ln>
                <a:solidFill>
                  <a:srgbClr val="2E2F2E"/>
                </a:solidFill>
                <a:latin typeface="Segoe UI Semibold"/>
                <a:cs typeface="Segoe UI Semibold"/>
              </a:rPr>
              <a:t>Dashboard in a Day </a:t>
            </a:r>
            <a:br>
              <a:rPr lang="en-US" sz="4800" b="1" spc="0">
                <a:ln>
                  <a:noFill/>
                </a:ln>
                <a:solidFill>
                  <a:srgbClr val="2E2F2E"/>
                </a:solidFill>
                <a:latin typeface="Segoe UI Semibold"/>
                <a:cs typeface="Segoe UI Semibold"/>
              </a:rPr>
            </a:br>
            <a:r>
              <a:rPr lang="en-US" sz="3200" spc="0">
                <a:ln>
                  <a:noFill/>
                </a:ln>
                <a:solidFill>
                  <a:srgbClr val="117865"/>
                </a:solidFill>
                <a:cs typeface="Segoe UI Light"/>
              </a:rPr>
              <a:t>with Microsoft Fabric</a:t>
            </a:r>
            <a:endParaRPr lang="en-US" sz="3200" spc="0">
              <a:ln>
                <a:noFill/>
              </a:ln>
              <a:solidFill>
                <a:srgbClr val="117865"/>
              </a:solidFill>
              <a:cs typeface="Segoe UI Light" panose="020B0502040204020203" pitchFamily="34" charset="0"/>
            </a:endParaRPr>
          </a:p>
        </p:txBody>
      </p:sp>
      <p:pic>
        <p:nvPicPr>
          <p:cNvPr id="3" name="Microsoft Logo" descr="Microsoft Logo">
            <a:extLst>
              <a:ext uri="{FF2B5EF4-FFF2-40B4-BE49-F238E27FC236}">
                <a16:creationId xmlns:a16="http://schemas.microsoft.com/office/drawing/2014/main" id="{2165EEB4-B6F6-A5A3-7914-FF138E03DFF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06242" y="206155"/>
            <a:ext cx="1951683" cy="874612"/>
          </a:xfrm>
          <a:prstGeom prst="rect">
            <a:avLst/>
          </a:prstGeom>
        </p:spPr>
      </p:pic>
    </p:spTree>
    <p:extLst>
      <p:ext uri="{BB962C8B-B14F-4D97-AF65-F5344CB8AC3E}">
        <p14:creationId xmlns:p14="http://schemas.microsoft.com/office/powerpoint/2010/main" val="38866192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02">
              <a:defRPr/>
            </a:pPr>
            <a:r>
              <a:rPr lang="en-US" sz="4080" spc="0" dirty="0">
                <a:solidFill>
                  <a:srgbClr val="117865"/>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02">
              <a:defRPr/>
            </a:pPr>
            <a:r>
              <a:rPr lang="en-US" sz="4080" spc="0" dirty="0">
                <a:solidFill>
                  <a:srgbClr val="117865"/>
                </a:solidFill>
              </a:rPr>
              <a:t>*(Azure) Data Factory Skills</a:t>
            </a:r>
          </a:p>
        </p:txBody>
      </p:sp>
      <p:pic>
        <p:nvPicPr>
          <p:cNvPr id="4" name="Picture 2">
            <a:extLst>
              <a:ext uri="{FF2B5EF4-FFF2-40B4-BE49-F238E27FC236}">
                <a16:creationId xmlns:a16="http://schemas.microsoft.com/office/drawing/2014/main" id="{E45AB27C-88A2-7912-96CB-55C46DF41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716" y="1487897"/>
            <a:ext cx="3206135" cy="45819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6094C7-E395-909A-7DAE-EE888FACAD39}"/>
              </a:ext>
            </a:extLst>
          </p:cNvPr>
          <p:cNvSpPr txBox="1"/>
          <p:nvPr/>
        </p:nvSpPr>
        <p:spPr>
          <a:xfrm>
            <a:off x="4889863" y="1468662"/>
            <a:ext cx="7164978" cy="4057201"/>
          </a:xfrm>
          <a:prstGeom prst="rect">
            <a:avLst/>
          </a:prstGeom>
          <a:noFill/>
        </p:spPr>
        <p:txBody>
          <a:bodyPr wrap="square">
            <a:spAutoFit/>
          </a:bodyPr>
          <a:lstStyle/>
          <a:p>
            <a:pPr algn="l"/>
            <a:r>
              <a:rPr lang="en-US" dirty="0">
                <a:solidFill>
                  <a:srgbClr val="0F1111"/>
                </a:solidFill>
              </a:rPr>
              <a:t>Y</a:t>
            </a:r>
            <a:r>
              <a:rPr lang="en-US" b="0" i="0" dirty="0">
                <a:solidFill>
                  <a:srgbClr val="0F1111"/>
                </a:solidFill>
                <a:effectLst/>
              </a:rPr>
              <a:t>ou will learn to:</a:t>
            </a:r>
          </a:p>
          <a:p>
            <a:pPr marL="285750" indent="-285750" algn="l">
              <a:lnSpc>
                <a:spcPct val="150000"/>
              </a:lnSpc>
              <a:buFont typeface="Arial" panose="020B0604020202020204" pitchFamily="34" charset="0"/>
              <a:buChar char="•"/>
            </a:pPr>
            <a:r>
              <a:rPr lang="en-US" b="0" i="0" dirty="0">
                <a:solidFill>
                  <a:srgbClr val="0F1111"/>
                </a:solidFill>
                <a:effectLst/>
              </a:rPr>
              <a:t>Create pipelines, activities, datasets, and linked services</a:t>
            </a:r>
          </a:p>
          <a:p>
            <a:pPr marL="285750" indent="-285750" algn="l">
              <a:lnSpc>
                <a:spcPct val="150000"/>
              </a:lnSpc>
              <a:buFont typeface="Arial" panose="020B0604020202020204" pitchFamily="34" charset="0"/>
              <a:buChar char="•"/>
            </a:pPr>
            <a:r>
              <a:rPr lang="en-US" b="0" i="0" dirty="0">
                <a:solidFill>
                  <a:srgbClr val="0F1111"/>
                </a:solidFill>
                <a:effectLst/>
              </a:rPr>
              <a:t>Build reusable components using variables, parameters, and expressions</a:t>
            </a:r>
          </a:p>
          <a:p>
            <a:pPr marL="285750" indent="-285750" algn="l">
              <a:lnSpc>
                <a:spcPct val="150000"/>
              </a:lnSpc>
              <a:buFont typeface="Arial" panose="020B0604020202020204" pitchFamily="34" charset="0"/>
              <a:buChar char="•"/>
            </a:pPr>
            <a:r>
              <a:rPr lang="en-US" b="0" i="0" dirty="0">
                <a:solidFill>
                  <a:srgbClr val="0F1111"/>
                </a:solidFill>
                <a:effectLst/>
              </a:rPr>
              <a:t>Move data into and around Azure services automatically</a:t>
            </a:r>
          </a:p>
          <a:p>
            <a:pPr marL="285750" indent="-285750" algn="l">
              <a:lnSpc>
                <a:spcPct val="150000"/>
              </a:lnSpc>
              <a:buFont typeface="Arial" panose="020B0604020202020204" pitchFamily="34" charset="0"/>
              <a:buChar char="•"/>
            </a:pPr>
            <a:r>
              <a:rPr lang="en-US" b="0" i="0" dirty="0">
                <a:solidFill>
                  <a:srgbClr val="0F1111"/>
                </a:solidFill>
                <a:effectLst/>
              </a:rPr>
              <a:t>Transform data natively using ADF data flows and Power Query data wrangling</a:t>
            </a:r>
          </a:p>
          <a:p>
            <a:pPr marL="285750" indent="-285750" algn="l">
              <a:lnSpc>
                <a:spcPct val="150000"/>
              </a:lnSpc>
              <a:buFont typeface="Arial" panose="020B0604020202020204" pitchFamily="34" charset="0"/>
              <a:buChar char="•"/>
            </a:pPr>
            <a:r>
              <a:rPr lang="en-US" b="0" i="0" dirty="0">
                <a:solidFill>
                  <a:srgbClr val="0F1111"/>
                </a:solidFill>
                <a:effectLst/>
              </a:rPr>
              <a:t>Master flow-of-control and triggers for tightly orchestrated pipeline execution</a:t>
            </a:r>
          </a:p>
          <a:p>
            <a:pPr marL="285750" indent="-285750" algn="l">
              <a:lnSpc>
                <a:spcPct val="150000"/>
              </a:lnSpc>
              <a:buFont typeface="Arial" panose="020B0604020202020204" pitchFamily="34" charset="0"/>
              <a:buChar char="•"/>
            </a:pPr>
            <a:r>
              <a:rPr lang="en-US" b="0" i="0" dirty="0">
                <a:solidFill>
                  <a:srgbClr val="0F1111"/>
                </a:solidFill>
                <a:effectLst/>
              </a:rPr>
              <a:t>Publish and monitor pipelines easily and with confidence</a:t>
            </a:r>
          </a:p>
        </p:txBody>
      </p:sp>
    </p:spTree>
    <p:extLst>
      <p:ext uri="{BB962C8B-B14F-4D97-AF65-F5344CB8AC3E}">
        <p14:creationId xmlns:p14="http://schemas.microsoft.com/office/powerpoint/2010/main" val="2768125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6" y="1536839"/>
            <a:ext cx="10833754" cy="2025511"/>
          </a:xfrm>
        </p:spPr>
        <p:txBody>
          <a:bodyPr>
            <a:normAutofit/>
          </a:bodyPr>
          <a:lstStyle/>
          <a:p>
            <a:pPr marL="466251" indent="-466251">
              <a:buFont typeface="+mj-lt"/>
              <a:buAutoNum type="arabicPeriod"/>
            </a:pPr>
            <a:r>
              <a:rPr lang="en-US" sz="2448" dirty="0">
                <a:latin typeface="Segoe UI" panose="020B0502040204020203" pitchFamily="34" charset="0"/>
              </a:rPr>
              <a:t>“As far upstream as possible, as far downstream as necessary.”</a:t>
            </a:r>
          </a:p>
          <a:p>
            <a:pPr marL="466251" indent="-466251">
              <a:buFont typeface="+mj-lt"/>
              <a:buAutoNum type="arabicPeriod"/>
            </a:pPr>
            <a:r>
              <a:rPr lang="en-US" sz="2448" dirty="0">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dirty="0">
                <a:latin typeface="Segoe UI" panose="020B0502040204020203" pitchFamily="34" charset="0"/>
              </a:rPr>
              <a:t>Always default to the UI first and the code last.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02">
              <a:defRPr/>
            </a:pPr>
            <a:r>
              <a:rPr lang="en-US" sz="4080" spc="0" dirty="0">
                <a:solidFill>
                  <a:srgbClr val="117865"/>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01B8C9D2-5ACA-9F6F-E6AA-6F8D5981AB0F}"/>
              </a:ext>
            </a:extLst>
          </p:cNvPr>
          <p:cNvGraphicFramePr>
            <a:graphicFrameLocks noGrp="1"/>
          </p:cNvGraphicFramePr>
          <p:nvPr>
            <p:extLst>
              <p:ext uri="{D42A27DB-BD31-4B8C-83A1-F6EECF244321}">
                <p14:modId xmlns:p14="http://schemas.microsoft.com/office/powerpoint/2010/main" val="2034694209"/>
              </p:ext>
            </p:extLst>
          </p:nvPr>
        </p:nvGraphicFramePr>
        <p:xfrm>
          <a:off x="729647" y="1579702"/>
          <a:ext cx="11705241" cy="3256012"/>
        </p:xfrm>
        <a:graphic>
          <a:graphicData uri="http://schemas.openxmlformats.org/drawingml/2006/table">
            <a:tbl>
              <a:tblPr firstRow="1" bandRow="1">
                <a:tableStyleId>{2D5ABB26-0587-4C30-8999-92F81FD0307C}</a:tableStyleId>
              </a:tblPr>
              <a:tblGrid>
                <a:gridCol w="11705241">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dirty="0">
                          <a:ln w="3175">
                            <a:noFill/>
                          </a:ln>
                          <a:solidFill>
                            <a:srgbClr val="42766C"/>
                          </a:solidFill>
                          <a:effectLst/>
                          <a:uLnTx/>
                          <a:uFillTx/>
                          <a:latin typeface="Segoe UI Bold" panose="020B0802040204020203" pitchFamily="34" charset="0"/>
                          <a:ea typeface="Times New Roman" panose="02020603050405020304" pitchFamily="18" charset="0"/>
                          <a:cs typeface="Segoe UI Bold" panose="020B0802040204020203" pitchFamily="34" charset="0"/>
                        </a:rPr>
                        <a:t>Data Modeling</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Storage Modes.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Performance</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Design Decisions.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Usability</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2811070556"/>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“Something”.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Something</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a:t>
                      </a:r>
                      <a:endPar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1793632906"/>
                  </a:ext>
                </a:extLst>
              </a:tr>
            </a:tbl>
          </a:graphicData>
        </a:graphic>
      </p:graphicFrame>
    </p:spTree>
    <p:extLst>
      <p:ext uri="{BB962C8B-B14F-4D97-AF65-F5344CB8AC3E}">
        <p14:creationId xmlns:p14="http://schemas.microsoft.com/office/powerpoint/2010/main" val="19357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6"/>
              </p:custDataLst>
            </p:nvPr>
          </p:nvSpPr>
          <p:spPr bwMode="auto">
            <a:xfrm rot="1095349">
              <a:off x="1364623" y="843923"/>
              <a:ext cx="5030453" cy="5030453"/>
            </a:xfrm>
            <a:prstGeom prst="blockArc">
              <a:avLst>
                <a:gd name="adj1" fmla="val 0"/>
                <a:gd name="adj2" fmla="val 2160000"/>
                <a:gd name="adj3" fmla="val 25000"/>
              </a:avLst>
            </a:prstGeom>
            <a:solidFill>
              <a:schemeClr val="tx1">
                <a:lumMod val="75000"/>
                <a:lumOff val="2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7"/>
              </p:custDataLst>
            </p:nvPr>
          </p:nvSpPr>
          <p:spPr bwMode="auto">
            <a:xfrm rot="1095349">
              <a:off x="1600199" y="1079499"/>
              <a:ext cx="4559300" cy="4559300"/>
            </a:xfrm>
            <a:prstGeom prst="blockArc">
              <a:avLst>
                <a:gd name="adj1" fmla="val 15088304"/>
                <a:gd name="adj2" fmla="val 17280000"/>
                <a:gd name="adj3" fmla="val 25000"/>
              </a:avLst>
            </a:prstGeom>
            <a:solidFill>
              <a:schemeClr val="bg1">
                <a:lumMod val="8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88"/>
              </p:custDataLst>
            </p:nvPr>
          </p:nvSpPr>
          <p:spPr bwMode="auto">
            <a:xfrm rot="1095349">
              <a:off x="1462733" y="942033"/>
              <a:ext cx="4834232" cy="4834232"/>
            </a:xfrm>
            <a:prstGeom prst="blockArc">
              <a:avLst>
                <a:gd name="adj1" fmla="val 17280000"/>
                <a:gd name="adj2" fmla="val 19440000"/>
                <a:gd name="adj3" fmla="val 25000"/>
              </a:avLst>
            </a:prstGeom>
            <a:solidFill>
              <a:schemeClr val="tx1">
                <a:lumMod val="75000"/>
                <a:lumOff val="2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89"/>
              </p:custDataLst>
            </p:nvPr>
          </p:nvSpPr>
          <p:spPr bwMode="auto">
            <a:xfrm rot="1095349">
              <a:off x="1499088" y="978388"/>
              <a:ext cx="4761522" cy="4761522"/>
            </a:xfrm>
            <a:prstGeom prst="blockArc">
              <a:avLst>
                <a:gd name="adj1" fmla="val 19440000"/>
                <a:gd name="adj2" fmla="val 0"/>
                <a:gd name="adj3" fmla="val 25000"/>
              </a:avLst>
            </a:prstGeom>
            <a:solidFill>
              <a:schemeClr val="tx1">
                <a:lumMod val="75000"/>
                <a:lumOff val="2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rgbClr val="117865"/>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Factory</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4" cy="3802536"/>
            <a:chOff x="5889037" y="1419924"/>
            <a:chExt cx="6141098" cy="38030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2" y="2483384"/>
              <a:ext cx="6105913" cy="2739561"/>
            </a:xfrm>
            <a:prstGeom prst="rect">
              <a:avLst/>
            </a:prstGeom>
            <a:noFill/>
          </p:spPr>
          <p:txBody>
            <a:bodyPr wrap="square">
              <a:spAutoFit/>
            </a:bodyPr>
            <a:lstStyle/>
            <a:p>
              <a:r>
                <a:rPr lang="en-US" sz="2800">
                  <a:solidFill>
                    <a:srgbClr val="171717"/>
                  </a:solidFill>
                  <a:latin typeface="+mj-lt"/>
                </a:rPr>
                <a:t>“Real-time” and “blazing-fast” are the only requirements we’ve been provided now that our data is ready.</a:t>
              </a:r>
            </a:p>
            <a:p>
              <a:endParaRPr lang="en-US" sz="2800">
                <a:solidFill>
                  <a:srgbClr val="171717"/>
                </a:solidFill>
                <a:latin typeface="+mj-lt"/>
              </a:endParaRPr>
            </a:p>
            <a:p>
              <a:r>
                <a:rPr lang="en-US" sz="2000">
                  <a:solidFill>
                    <a:srgbClr val="171717"/>
                  </a:solidFill>
                </a:rPr>
                <a:t>To ensure the dataset that we develop aligns with our business requirements, we’ll test and validate numerous model requirements.</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51" dirty="0">
                  <a:solidFill>
                    <a:srgbClr val="42766C"/>
                  </a:solidFill>
                  <a:latin typeface="+mj-lt"/>
                  <a:cs typeface="Segoe UI Bold" panose="020B0802040204020203" pitchFamily="34" charset="0"/>
                </a:rPr>
                <a:t>Scenario</a:t>
              </a:r>
            </a:p>
          </p:txBody>
        </p:sp>
      </p:grpSp>
      <p:pic>
        <p:nvPicPr>
          <p:cNvPr id="4" name="Graphic 3">
            <a:extLst>
              <a:ext uri="{FF2B5EF4-FFF2-40B4-BE49-F238E27FC236}">
                <a16:creationId xmlns:a16="http://schemas.microsoft.com/office/drawing/2014/main" id="{28EA6AB7-FC34-703E-03FC-6CD11306BD64}"/>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809898" y="2581378"/>
            <a:ext cx="1828800" cy="1828800"/>
          </a:xfrm>
          <a:prstGeom prst="rect">
            <a:avLst/>
          </a:prstGeom>
        </p:spPr>
      </p:pic>
    </p:spTree>
    <p:extLst>
      <p:ext uri="{BB962C8B-B14F-4D97-AF65-F5344CB8AC3E}">
        <p14:creationId xmlns:p14="http://schemas.microsoft.com/office/powerpoint/2010/main" val="2692276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dirty="0">
                <a:solidFill>
                  <a:srgbClr val="42766C"/>
                </a:solidFill>
                <a:latin typeface="Franklin Gothic Medium Cond" panose="020B0606030402020204" pitchFamily="34" charset="0"/>
              </a:rPr>
              <a:t>Most Used, Most Battle-Tested </a:t>
            </a:r>
          </a:p>
          <a:p>
            <a:pPr defTabSz="932301">
              <a:lnSpc>
                <a:spcPct val="90000"/>
              </a:lnSpc>
              <a:spcAft>
                <a:spcPts val="102"/>
              </a:spcAft>
              <a:defRPr/>
            </a:pPr>
            <a:r>
              <a:rPr lang="en-US" sz="2856" kern="0" dirty="0">
                <a:solidFill>
                  <a:srgbClr val="42766C"/>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357353"/>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639038"/>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Analysis Services Engine</a:t>
            </a:r>
          </a:p>
        </p:txBody>
      </p:sp>
    </p:spTree>
    <p:extLst>
      <p:ext uri="{BB962C8B-B14F-4D97-AF65-F5344CB8AC3E}">
        <p14:creationId xmlns:p14="http://schemas.microsoft.com/office/powerpoint/2010/main" val="20819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Import: </a:t>
            </a:r>
            <a:r>
              <a:rPr lang="en-US" sz="160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a:gradFill>
                  <a:gsLst>
                    <a:gs pos="2917">
                      <a:srgbClr val="505050"/>
                    </a:gs>
                    <a:gs pos="30000">
                      <a:srgbClr val="505050"/>
                    </a:gs>
                  </a:gsLst>
                  <a:lin ang="5400000" scaled="0"/>
                </a:gradFill>
                <a:latin typeface="Segoe UI"/>
                <a:cs typeface="+mn-cs"/>
              </a:rPr>
              <a:t>analysis services </a:t>
            </a:r>
            <a:r>
              <a:rPr lang="en-US" sz="160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11786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solidFill>
                  <a:srgbClr val="3ABB9F"/>
                </a:soli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dirty="0">
                  <a:solidFill>
                    <a:srgbClr val="000000"/>
                  </a:solidFill>
                  <a:latin typeface="+mj-lt"/>
                </a:rPr>
                <a:t>Import</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07" y="6013448"/>
            <a:ext cx="5433770" cy="461665"/>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using Power BI Desktop.</a:t>
            </a:r>
          </a:p>
        </p:txBody>
      </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31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err="1">
                  <a:gradFill>
                    <a:gsLst>
                      <a:gs pos="2917">
                        <a:srgbClr val="505050"/>
                      </a:gs>
                      <a:gs pos="30000">
                        <a:srgbClr val="505050"/>
                      </a:gs>
                    </a:gsLst>
                    <a:lin ang="5400000" scaled="0"/>
                  </a:gradFill>
                  <a:latin typeface="Segoe UI"/>
                  <a:cs typeface="+mn-cs"/>
                </a:rPr>
                <a:t>DirectQuery</a:t>
              </a:r>
              <a:r>
                <a:rPr lang="en-US" sz="1600" b="1">
                  <a:gradFill>
                    <a:gsLst>
                      <a:gs pos="2917">
                        <a:srgbClr val="505050"/>
                      </a:gs>
                      <a:gs pos="30000">
                        <a:srgbClr val="505050"/>
                      </a:gs>
                    </a:gsLst>
                    <a:lin ang="5400000" scaled="0"/>
                  </a:gradFill>
                  <a:latin typeface="Segoe UI"/>
                  <a:cs typeface="+mn-cs"/>
                </a:rPr>
                <a:t>: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Import: </a:t>
            </a:r>
            <a:r>
              <a:rPr lang="en-US" sz="160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a:gradFill>
                  <a:gsLst>
                    <a:gs pos="2917">
                      <a:srgbClr val="505050"/>
                    </a:gs>
                    <a:gs pos="30000">
                      <a:srgbClr val="505050"/>
                    </a:gs>
                  </a:gsLst>
                  <a:lin ang="5400000" scaled="0"/>
                </a:gradFill>
                <a:latin typeface="Segoe UI"/>
                <a:cs typeface="+mn-cs"/>
              </a:rPr>
              <a:t>analysis services </a:t>
            </a:r>
            <a:r>
              <a:rPr lang="en-US" sz="160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3ABB9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42766C">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Dual: </a:t>
                </a:r>
                <a:r>
                  <a:rPr lang="en-US" sz="160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25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75107" y="1684183"/>
            <a:ext cx="11734629" cy="4428379"/>
            <a:chOff x="275141" y="1683951"/>
            <a:chExt cx="11736127" cy="4428944"/>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143299" y="1683951"/>
              <a:ext cx="5867969" cy="4428944"/>
              <a:chOff x="6146800" y="1683952"/>
              <a:chExt cx="5867969" cy="4428944"/>
            </a:xfrm>
          </p:grpSpPr>
          <p:sp>
            <p:nvSpPr>
              <p:cNvPr id="12" name="TextBox 11"/>
              <p:cNvSpPr txBox="1"/>
              <p:nvPr/>
            </p:nvSpPr>
            <p:spPr>
              <a:xfrm>
                <a:off x="7201703" y="5595931"/>
                <a:ext cx="3758164" cy="516965"/>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dirty="0">
                    <a:gradFill>
                      <a:gsLst>
                        <a:gs pos="2917">
                          <a:srgbClr val="000000"/>
                        </a:gs>
                        <a:gs pos="30000">
                          <a:srgbClr val="000000"/>
                        </a:gs>
                      </a:gsLst>
                      <a:lin ang="5400000" scaled="0"/>
                    </a:gradFill>
                    <a:latin typeface="Segoe UI"/>
                  </a:rPr>
                  <a:t>Data Freshness &amp; Query Performance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7729336" y="5070786"/>
                <a:ext cx="2666251" cy="544668"/>
              </a:xfrm>
              <a:prstGeom prst="rect">
                <a:avLst/>
              </a:prstGeom>
              <a:noFill/>
            </p:spPr>
            <p:txBody>
              <a:bodyPr wrap="none" lIns="182779" tIns="146222" rIns="182779" bIns="146222" rtlCol="0">
                <a:spAutoFit/>
              </a:bodyPr>
              <a:lstStyle/>
              <a:p>
                <a:pPr algn="ctr" defTabSz="621446">
                  <a:lnSpc>
                    <a:spcPct val="90000"/>
                  </a:lnSpc>
                  <a:spcAft>
                    <a:spcPts val="600"/>
                  </a:spcAft>
                </a:pPr>
                <a:r>
                  <a:rPr lang="en-US" dirty="0" err="1">
                    <a:solidFill>
                      <a:schemeClr val="bg1"/>
                    </a:solidFill>
                    <a:latin typeface="+mj-lt"/>
                  </a:rPr>
                  <a:t>DirectQuery</a:t>
                </a:r>
                <a:r>
                  <a:rPr lang="en-US" dirty="0">
                    <a:solidFill>
                      <a:schemeClr val="bg1"/>
                    </a:solidFill>
                    <a:latin typeface="+mj-lt"/>
                  </a:rPr>
                  <a:t> (fallback)</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75141" y="4001953"/>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err="1">
                  <a:gradFill>
                    <a:gsLst>
                      <a:gs pos="2917">
                        <a:srgbClr val="505050"/>
                      </a:gs>
                      <a:gs pos="30000">
                        <a:srgbClr val="505050"/>
                      </a:gs>
                    </a:gsLst>
                    <a:lin ang="5400000" scaled="0"/>
                  </a:gradFill>
                  <a:latin typeface="Segoe UI"/>
                  <a:cs typeface="+mn-cs"/>
                </a:rPr>
                <a:t>DirectQuery</a:t>
              </a:r>
              <a:r>
                <a:rPr lang="en-US" sz="1600" b="1" dirty="0">
                  <a:gradFill>
                    <a:gsLst>
                      <a:gs pos="2917">
                        <a:srgbClr val="505050"/>
                      </a:gs>
                      <a:gs pos="30000">
                        <a:srgbClr val="505050"/>
                      </a:gs>
                    </a:gsLst>
                    <a:lin ang="5400000" scaled="0"/>
                  </a:gradFill>
                  <a:latin typeface="Segoe UI"/>
                  <a:cs typeface="+mn-cs"/>
                </a:rPr>
                <a:t> (fallback): </a:t>
              </a:r>
              <a:r>
                <a:rPr lang="en-US" sz="1600" dirty="0">
                  <a:gradFill>
                    <a:gsLst>
                      <a:gs pos="2917">
                        <a:srgbClr val="505050"/>
                      </a:gs>
                      <a:gs pos="30000">
                        <a:srgbClr val="505050"/>
                      </a:gs>
                    </a:gsLst>
                    <a:lin ang="5400000" scaled="0"/>
                  </a:gradFill>
                  <a:latin typeface="Segoe UI"/>
                  <a:cs typeface="+mn-cs"/>
                </a:rPr>
                <a:t>Automatically switches modes-  either due to current limitations or based on factors such as available memory in the capacity.</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1"/>
            <a:ext cx="5433770" cy="197242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Direct Lake: </a:t>
            </a:r>
            <a:r>
              <a:rPr lang="en-US" sz="1600" dirty="0">
                <a:gradFill>
                  <a:gsLst>
                    <a:gs pos="2917">
                      <a:srgbClr val="505050"/>
                    </a:gs>
                    <a:gs pos="30000">
                      <a:srgbClr val="505050"/>
                    </a:gs>
                  </a:gsLst>
                  <a:lin ang="5400000" scaled="0"/>
                </a:gradFill>
                <a:latin typeface="Segoe UI"/>
                <a:cs typeface="+mn-cs"/>
              </a:rPr>
              <a:t>A groundbreaking new dataset capability for analyzing very large data volumes. Based on loading parquet-formatted files directly from a data lake </a:t>
            </a:r>
            <a:r>
              <a:rPr lang="en-US" sz="1600" b="1" dirty="0">
                <a:gradFill>
                  <a:gsLst>
                    <a:gs pos="2917">
                      <a:srgbClr val="505050"/>
                    </a:gs>
                    <a:gs pos="30000">
                      <a:srgbClr val="505050"/>
                    </a:gs>
                  </a:gsLst>
                  <a:lin ang="5400000" scaled="0"/>
                </a:gradFill>
                <a:latin typeface="Segoe UI"/>
                <a:cs typeface="+mn-cs"/>
              </a:rPr>
              <a:t>without having to query a Lakehouse endpoint</a:t>
            </a:r>
            <a:r>
              <a:rPr lang="en-US" sz="1600" dirty="0">
                <a:gradFill>
                  <a:gsLst>
                    <a:gs pos="2917">
                      <a:srgbClr val="505050"/>
                    </a:gs>
                    <a:gs pos="30000">
                      <a:srgbClr val="505050"/>
                    </a:gs>
                  </a:gsLst>
                  <a:lin ang="5400000" scaled="0"/>
                </a:gradFill>
                <a:latin typeface="Segoe UI"/>
                <a:cs typeface="+mn-cs"/>
              </a:rPr>
              <a:t>, and </a:t>
            </a:r>
            <a:r>
              <a:rPr lang="en-US" sz="1600" b="1" dirty="0">
                <a:gradFill>
                  <a:gsLst>
                    <a:gs pos="2917">
                      <a:srgbClr val="505050"/>
                    </a:gs>
                    <a:gs pos="30000">
                      <a:srgbClr val="505050"/>
                    </a:gs>
                  </a:gsLst>
                  <a:lin ang="5400000" scaled="0"/>
                </a:gradFill>
                <a:latin typeface="Segoe UI"/>
                <a:cs typeface="+mn-cs"/>
              </a:rPr>
              <a:t>without having to import or duplicate data</a:t>
            </a:r>
            <a:r>
              <a:rPr lang="en-US" sz="1600" dirty="0">
                <a:gradFill>
                  <a:gsLst>
                    <a:gs pos="2917">
                      <a:srgbClr val="505050"/>
                    </a:gs>
                    <a:gs pos="30000">
                      <a:srgbClr val="505050"/>
                    </a:gs>
                  </a:gsLst>
                  <a:lin ang="5400000" scaled="0"/>
                </a:gradFill>
                <a:latin typeface="Segoe UI"/>
                <a:cs typeface="+mn-cs"/>
              </a:rPr>
              <a:t> into a Power BI dataset. Direct Lake is a fast-path to load the data from the lake straight into the Power BI engine, ready for analysis and yielding performance similar to import mode.</a:t>
            </a:r>
          </a:p>
        </p:txBody>
      </p:sp>
      <p:grpSp>
        <p:nvGrpSpPr>
          <p:cNvPr id="42" name="Group 41">
            <a:extLst>
              <a:ext uri="{FF2B5EF4-FFF2-40B4-BE49-F238E27FC236}">
                <a16:creationId xmlns:a16="http://schemas.microsoft.com/office/drawing/2014/main" id="{CAB7A3C9-4208-4D23-9CA0-CF663A8DCC8E}"/>
              </a:ext>
            </a:extLst>
          </p:cNvPr>
          <p:cNvGrpSpPr/>
          <p:nvPr/>
        </p:nvGrpSpPr>
        <p:grpSpPr>
          <a:xfrm>
            <a:off x="6132355" y="1664662"/>
            <a:ext cx="5885507" cy="3923671"/>
            <a:chOff x="6150442" y="2335076"/>
            <a:chExt cx="5886258" cy="3924172"/>
          </a:xfrm>
        </p:grpSpPr>
        <p:sp>
          <p:nvSpPr>
            <p:cNvPr id="11" name="Isosceles Triangle 10"/>
            <p:cNvSpPr/>
            <p:nvPr/>
          </p:nvSpPr>
          <p:spPr bwMode="auto">
            <a:xfrm>
              <a:off x="6150442" y="2335076"/>
              <a:ext cx="5886258" cy="3924172"/>
            </a:xfrm>
            <a:prstGeom prst="triangle">
              <a:avLst/>
            </a:prstGeom>
            <a:solidFill>
              <a:srgbClr val="42766C">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014767" y="3860050"/>
              <a:ext cx="2157607" cy="1625102"/>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800" b="1" dirty="0">
                  <a:solidFill>
                    <a:schemeClr val="bg1"/>
                  </a:solidFill>
                  <a:latin typeface="Segoe UI Bold" panose="020B0802040204020203" pitchFamily="34" charset="0"/>
                  <a:cs typeface="Segoe UI Bold" panose="020B0802040204020203" pitchFamily="34" charset="0"/>
                </a:rPr>
                <a:t>Direct Lake</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27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803FA886-AB01-51DF-D0B5-D6409A2846EE}"/>
              </a:ext>
              <a:ext uri="{C183D7F6-B498-43B3-948B-1728B52AA6E4}">
                <adec:decorative xmlns:adec="http://schemas.microsoft.com/office/drawing/2017/decorative" val="1"/>
              </a:ext>
            </a:extLst>
          </p:cNvPr>
          <p:cNvPicPr>
            <a:picLocks noChangeAspect="1"/>
          </p:cNvPicPr>
          <p:nvPr/>
        </p:nvPicPr>
        <p:blipFill rotWithShape="1">
          <a:blip r:embed="rId3">
            <a:alphaModFix amt="15000"/>
          </a:blip>
          <a:srcRect l="10375" r="24690"/>
          <a:stretch/>
        </p:blipFill>
        <p:spPr>
          <a:xfrm>
            <a:off x="4360312" y="7462"/>
            <a:ext cx="8074488" cy="6994525"/>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89" y="-1"/>
            <a:ext cx="4360223" cy="6994525"/>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597">
              <a:defRPr/>
            </a:pPr>
            <a:endParaRPr lang="en-MX" sz="1836">
              <a:solidFill>
                <a:srgbClr val="FFFFFF"/>
              </a:solidFill>
              <a:latin typeface="Calibri" panose="020F0502020204030204"/>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7632" y="660115"/>
            <a:ext cx="3542052" cy="950744"/>
          </a:xfrm>
          <a:prstGeom prst="rect">
            <a:avLst/>
          </a:prstGeom>
          <a:noFill/>
          <a:ln>
            <a:noFill/>
            <a:prstDash/>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defRPr/>
            </a:pPr>
            <a:r>
              <a:rPr lang="en-US" sz="2856" dirty="0">
                <a:solidFill>
                  <a:schemeClr val="bg1"/>
                </a:solidFill>
              </a:rPr>
              <a:t>Power BI | </a:t>
            </a:r>
            <a:br>
              <a:rPr lang="en-US" sz="2856" dirty="0">
                <a:solidFill>
                  <a:schemeClr val="bg1"/>
                </a:solidFill>
              </a:rPr>
            </a:br>
            <a:r>
              <a:rPr lang="en-US" sz="2856" dirty="0">
                <a:solidFill>
                  <a:schemeClr val="bg1"/>
                </a:solidFill>
              </a:rPr>
              <a:t>Direct Lake Mode</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7632" y="1925001"/>
            <a:ext cx="3542052" cy="2335312"/>
          </a:xfrm>
          <a:prstGeom prst="rect">
            <a:avLst/>
          </a:prstGeom>
          <a:noFill/>
        </p:spPr>
        <p:txBody>
          <a:bodyPr wrap="square">
            <a:spAutoFit/>
          </a:bodyPr>
          <a:lstStyle/>
          <a:p>
            <a:pPr defTabSz="932597">
              <a:defRPr/>
            </a:pPr>
            <a:r>
              <a:rPr lang="en-US" sz="1428" b="1">
                <a:solidFill>
                  <a:srgbClr val="FFFFFF"/>
                </a:solidFill>
                <a:latin typeface="Segoe UI"/>
                <a:cs typeface="Segoe UI"/>
              </a:rPr>
              <a:t>Direct Lake </a:t>
            </a:r>
            <a:r>
              <a:rPr lang="en-US" sz="1428">
                <a:solidFill>
                  <a:srgbClr val="FFFFFF"/>
                </a:solidFill>
                <a:latin typeface="Segoe UI"/>
                <a:cs typeface="Segoe UI"/>
              </a:rPr>
              <a:t>is a fast-path to load the data from the lake straight into the Power BI engine, ready for analysis</a:t>
            </a:r>
          </a:p>
          <a:p>
            <a:pPr defTabSz="932597">
              <a:defRPr/>
            </a:pPr>
            <a:endParaRPr lang="en-US" sz="1428" b="1">
              <a:solidFill>
                <a:srgbClr val="FFFFFF"/>
              </a:solidFill>
              <a:latin typeface="Segoe UI"/>
              <a:cs typeface="Segoe UI"/>
            </a:endParaRPr>
          </a:p>
          <a:p>
            <a:pPr defTabSz="932597">
              <a:defRPr/>
            </a:pPr>
            <a:endParaRPr lang="en-US" sz="1428" b="1">
              <a:solidFill>
                <a:srgbClr val="FFFFFF"/>
              </a:solidFill>
              <a:latin typeface="Segoe UI"/>
              <a:cs typeface="Segoe UI"/>
            </a:endParaRPr>
          </a:p>
          <a:p>
            <a:pPr defTabSz="932597">
              <a:defRPr/>
            </a:pPr>
            <a:r>
              <a:rPr lang="en-US" sz="1428">
                <a:solidFill>
                  <a:srgbClr val="FFFFFF"/>
                </a:solidFill>
                <a:latin typeface="Segoe UI"/>
                <a:cs typeface="Segoe UI"/>
              </a:rPr>
              <a:t>Direct Lake is based on loading parquet-formatted files directly from a data lake without having to query a Lakehouse endpoint, and without having to import or duplicate data into a Power BI dataset</a:t>
            </a:r>
            <a:endParaRPr lang="en-US" sz="1428">
              <a:solidFill>
                <a:srgbClr val="FFFFFF"/>
              </a:solidFill>
              <a:latin typeface="Segoe UI" panose="020B0502040204020203" pitchFamily="34" charset="0"/>
              <a:cs typeface="Segoe UI" panose="020B0502040204020203" pitchFamily="34" charset="0"/>
            </a:endParaRPr>
          </a:p>
        </p:txBody>
      </p:sp>
      <p:sp>
        <p:nvSpPr>
          <p:cNvPr id="2" name="Title 5">
            <a:extLst>
              <a:ext uri="{FF2B5EF4-FFF2-40B4-BE49-F238E27FC236}">
                <a16:creationId xmlns:a16="http://schemas.microsoft.com/office/drawing/2014/main" id="{70A18E3B-6CAC-64FA-5F74-EDA288869D24}"/>
              </a:ext>
            </a:extLst>
          </p:cNvPr>
          <p:cNvSpPr txBox="1">
            <a:spLocks/>
          </p:cNvSpPr>
          <p:nvPr/>
        </p:nvSpPr>
        <p:spPr>
          <a:xfrm>
            <a:off x="5253710" y="897118"/>
            <a:ext cx="4051111" cy="25615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1632" b="1" spc="0" dirty="0" err="1">
                <a:ln>
                  <a:noFill/>
                </a:ln>
                <a:solidFill>
                  <a:srgbClr val="117865"/>
                </a:solidFill>
                <a:latin typeface="Segoe UI"/>
                <a:cs typeface="Segoe UI"/>
              </a:rPr>
              <a:t>DirectQuery</a:t>
            </a:r>
            <a:r>
              <a:rPr lang="en-US" sz="1632" b="1" spc="0" dirty="0">
                <a:ln>
                  <a:noFill/>
                </a:ln>
                <a:solidFill>
                  <a:srgbClr val="117865"/>
                </a:solidFill>
                <a:latin typeface="Segoe UI"/>
                <a:cs typeface="Segoe UI"/>
              </a:rPr>
              <a:t> Mode. </a:t>
            </a:r>
            <a:r>
              <a:rPr lang="en-US" sz="1632" spc="0" dirty="0">
                <a:ln>
                  <a:noFill/>
                </a:ln>
                <a:solidFill>
                  <a:srgbClr val="000000"/>
                </a:solidFill>
                <a:latin typeface="Segoe UI"/>
                <a:cs typeface="Segoe UI"/>
              </a:rPr>
              <a:t>Slow, but real time</a:t>
            </a:r>
          </a:p>
        </p:txBody>
      </p:sp>
      <p:sp>
        <p:nvSpPr>
          <p:cNvPr id="7" name="Title 5">
            <a:extLst>
              <a:ext uri="{FF2B5EF4-FFF2-40B4-BE49-F238E27FC236}">
                <a16:creationId xmlns:a16="http://schemas.microsoft.com/office/drawing/2014/main" id="{80B424E9-483A-4087-1D43-44D8E32069D0}"/>
              </a:ext>
            </a:extLst>
          </p:cNvPr>
          <p:cNvSpPr txBox="1">
            <a:spLocks/>
          </p:cNvSpPr>
          <p:nvPr/>
        </p:nvSpPr>
        <p:spPr>
          <a:xfrm>
            <a:off x="5228916" y="4562259"/>
            <a:ext cx="3835868" cy="256159"/>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51304">
              <a:defRPr/>
            </a:pPr>
            <a:r>
              <a:rPr lang="en-US" sz="1632" b="1" spc="0" dirty="0">
                <a:ln>
                  <a:noFill/>
                </a:ln>
                <a:solidFill>
                  <a:srgbClr val="117865"/>
                </a:solidFill>
                <a:latin typeface="Segoe UI"/>
                <a:cs typeface="Segoe UI"/>
              </a:rPr>
              <a:t>Direct Lake Mode. </a:t>
            </a:r>
            <a:r>
              <a:rPr lang="en-US" sz="1632" b="1" spc="0" dirty="0">
                <a:ln>
                  <a:noFill/>
                </a:ln>
                <a:solidFill>
                  <a:srgbClr val="000000"/>
                </a:solidFill>
                <a:latin typeface="Segoe UI"/>
                <a:cs typeface="Segoe UI"/>
              </a:rPr>
              <a:t>Fast and real time</a:t>
            </a:r>
          </a:p>
        </p:txBody>
      </p:sp>
      <p:grpSp>
        <p:nvGrpSpPr>
          <p:cNvPr id="8" name="Group 7">
            <a:extLst>
              <a:ext uri="{FF2B5EF4-FFF2-40B4-BE49-F238E27FC236}">
                <a16:creationId xmlns:a16="http://schemas.microsoft.com/office/drawing/2014/main" id="{C325096A-72B5-C93A-C7D2-B39C27773693}"/>
              </a:ext>
            </a:extLst>
          </p:cNvPr>
          <p:cNvGrpSpPr/>
          <p:nvPr/>
        </p:nvGrpSpPr>
        <p:grpSpPr>
          <a:xfrm>
            <a:off x="5199469" y="1265598"/>
            <a:ext cx="6403026" cy="1269343"/>
            <a:chOff x="4117597" y="1547502"/>
            <a:chExt cx="7245164" cy="1494154"/>
          </a:xfrm>
        </p:grpSpPr>
        <p:sp>
          <p:nvSpPr>
            <p:cNvPr id="14" name="Rounded Rectangle 45">
              <a:extLst>
                <a:ext uri="{FF2B5EF4-FFF2-40B4-BE49-F238E27FC236}">
                  <a16:creationId xmlns:a16="http://schemas.microsoft.com/office/drawing/2014/main" id="{01AF2FC8-4AC6-9221-FC93-4BA20F08F360}"/>
                </a:ext>
              </a:extLst>
            </p:cNvPr>
            <p:cNvSpPr/>
            <p:nvPr/>
          </p:nvSpPr>
          <p:spPr>
            <a:xfrm>
              <a:off x="4117597" y="1547502"/>
              <a:ext cx="1969200" cy="1494154"/>
            </a:xfrm>
            <a:prstGeom prst="roundRect">
              <a:avLst>
                <a:gd name="adj" fmla="val 5769"/>
              </a:avLst>
            </a:prstGeom>
            <a:gradFill flip="none" rotWithShape="1">
              <a:gsLst>
                <a:gs pos="100000">
                  <a:srgbClr val="49C5B1"/>
                </a:gs>
                <a:gs pos="0">
                  <a:srgbClr val="9EE0CB"/>
                </a:gs>
              </a:gsLst>
              <a:path path="circle">
                <a:fillToRect l="100000" t="100000"/>
              </a:path>
              <a:tileRect r="-100000" b="-100000"/>
            </a:gradFill>
            <a:ln>
              <a:noFill/>
            </a:ln>
            <a:effectLst>
              <a:outerShdw blurRad="254000" dist="38100" dir="2700000" algn="tl" rotWithShape="0">
                <a:prstClr val="black">
                  <a:alpha val="20000"/>
                </a:prstClr>
              </a:outerShdw>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32597" fontAlgn="base">
                <a:spcBef>
                  <a:spcPct val="0"/>
                </a:spcBef>
                <a:spcAft>
                  <a:spcPct val="0"/>
                </a:spcAft>
                <a:tabLst>
                  <a:tab pos="6063497" algn="l"/>
                </a:tabLst>
                <a:defRPr/>
              </a:pPr>
              <a:r>
                <a:rPr lang="en-US" sz="1632" kern="0">
                  <a:solidFill>
                    <a:srgbClr val="FFFFFF"/>
                  </a:solidFill>
                  <a:latin typeface="Segoe UI Semibold"/>
                  <a:cs typeface="Segoe UI" panose="020B0502040204020203" pitchFamily="34" charset="0"/>
                </a:rPr>
                <a:t>Storage</a:t>
              </a:r>
            </a:p>
          </p:txBody>
        </p:sp>
        <p:sp>
          <p:nvSpPr>
            <p:cNvPr id="16" name="TextBox 15">
              <a:extLst>
                <a:ext uri="{FF2B5EF4-FFF2-40B4-BE49-F238E27FC236}">
                  <a16:creationId xmlns:a16="http://schemas.microsoft.com/office/drawing/2014/main" id="{C14FCB37-021E-9E9C-D0AF-E92B987B81DF}"/>
                </a:ext>
              </a:extLst>
            </p:cNvPr>
            <p:cNvSpPr txBox="1"/>
            <p:nvPr/>
          </p:nvSpPr>
          <p:spPr>
            <a:xfrm>
              <a:off x="4521589" y="1623061"/>
              <a:ext cx="1161216" cy="302660"/>
            </a:xfrm>
            <a:prstGeom prst="rect">
              <a:avLst/>
            </a:prstGeom>
            <a:noFill/>
          </p:spPr>
          <p:txBody>
            <a:bodyPr wrap="none" rtlCol="0">
              <a:spAutoFit/>
            </a:bodyPr>
            <a:lstStyle/>
            <a:p>
              <a:pPr algn="ctr" defTabSz="932597">
                <a:defRPr/>
              </a:pPr>
              <a:r>
                <a:rPr lang="en-US" sz="1071" kern="0" dirty="0">
                  <a:solidFill>
                    <a:srgbClr val="FFFFFF"/>
                  </a:solidFill>
                  <a:latin typeface="Segoe UI" panose="020B0502040204020203" pitchFamily="34" charset="0"/>
                  <a:cs typeface="Segoe UI" panose="020B0502040204020203" pitchFamily="34" charset="0"/>
                </a:rPr>
                <a:t>Database files</a:t>
              </a:r>
            </a:p>
          </p:txBody>
        </p:sp>
        <p:grpSp>
          <p:nvGrpSpPr>
            <p:cNvPr id="17" name="Group 16">
              <a:extLst>
                <a:ext uri="{FF2B5EF4-FFF2-40B4-BE49-F238E27FC236}">
                  <a16:creationId xmlns:a16="http://schemas.microsoft.com/office/drawing/2014/main" id="{EBFCFE67-5186-C366-E13D-FFA7620492EC}"/>
                </a:ext>
              </a:extLst>
            </p:cNvPr>
            <p:cNvGrpSpPr/>
            <p:nvPr/>
          </p:nvGrpSpPr>
          <p:grpSpPr>
            <a:xfrm flipH="1">
              <a:off x="4710429" y="1946532"/>
              <a:ext cx="687418" cy="606352"/>
              <a:chOff x="5229770" y="4366726"/>
              <a:chExt cx="687418" cy="606352"/>
            </a:xfrm>
            <a:gradFill>
              <a:gsLst>
                <a:gs pos="70000">
                  <a:srgbClr val="49C5B1"/>
                </a:gs>
                <a:gs pos="100000">
                  <a:srgbClr val="8DE971"/>
                </a:gs>
              </a:gsLst>
              <a:lin ang="2700000" scaled="1"/>
            </a:gradFill>
          </p:grpSpPr>
          <p:sp>
            <p:nvSpPr>
              <p:cNvPr id="31" name="Graphic 177">
                <a:extLst>
                  <a:ext uri="{FF2B5EF4-FFF2-40B4-BE49-F238E27FC236}">
                    <a16:creationId xmlns:a16="http://schemas.microsoft.com/office/drawing/2014/main" id="{8F28F47F-9C1B-4203-1F8F-61398989B9D6}"/>
                  </a:ext>
                </a:extLst>
              </p:cNvPr>
              <p:cNvSpPr/>
              <p:nvPr/>
            </p:nvSpPr>
            <p:spPr>
              <a:xfrm>
                <a:off x="5229770" y="4366726"/>
                <a:ext cx="606384" cy="606352"/>
              </a:xfrm>
              <a:custGeom>
                <a:avLst/>
                <a:gdLst>
                  <a:gd name="connsiteX0" fmla="*/ 159544 w 190500"/>
                  <a:gd name="connsiteY0" fmla="*/ 57140 h 190490"/>
                  <a:gd name="connsiteX1" fmla="*/ 190452 w 190500"/>
                  <a:gd name="connsiteY1" fmla="*/ 86335 h 190490"/>
                  <a:gd name="connsiteX2" fmla="*/ 190500 w 190500"/>
                  <a:gd name="connsiteY2" fmla="*/ 88097 h 190490"/>
                  <a:gd name="connsiteX3" fmla="*/ 190500 w 190500"/>
                  <a:gd name="connsiteY3" fmla="*/ 159534 h 190490"/>
                  <a:gd name="connsiteX4" fmla="*/ 161296 w 190500"/>
                  <a:gd name="connsiteY4" fmla="*/ 190443 h 190490"/>
                  <a:gd name="connsiteX5" fmla="*/ 159544 w 190500"/>
                  <a:gd name="connsiteY5" fmla="*/ 190490 h 190490"/>
                  <a:gd name="connsiteX6" fmla="*/ 88106 w 190500"/>
                  <a:gd name="connsiteY6" fmla="*/ 190490 h 190490"/>
                  <a:gd name="connsiteX7" fmla="*/ 57198 w 190500"/>
                  <a:gd name="connsiteY7" fmla="*/ 161287 h 190490"/>
                  <a:gd name="connsiteX8" fmla="*/ 57150 w 190500"/>
                  <a:gd name="connsiteY8" fmla="*/ 159544 h 190490"/>
                  <a:gd name="connsiteX9" fmla="*/ 57150 w 190500"/>
                  <a:gd name="connsiteY9" fmla="*/ 88106 h 190490"/>
                  <a:gd name="connsiteX10" fmla="*/ 86354 w 190500"/>
                  <a:gd name="connsiteY10" fmla="*/ 57198 h 190490"/>
                  <a:gd name="connsiteX11" fmla="*/ 88106 w 190500"/>
                  <a:gd name="connsiteY11" fmla="*/ 57150 h 190490"/>
                  <a:gd name="connsiteX12" fmla="*/ 159544 w 190500"/>
                  <a:gd name="connsiteY12" fmla="*/ 57150 h 190490"/>
                  <a:gd name="connsiteX13" fmla="*/ 130969 w 190500"/>
                  <a:gd name="connsiteY13" fmla="*/ 28575 h 190490"/>
                  <a:gd name="connsiteX14" fmla="*/ 159544 w 190500"/>
                  <a:gd name="connsiteY14" fmla="*/ 47606 h 190490"/>
                  <a:gd name="connsiteX15" fmla="*/ 88106 w 190500"/>
                  <a:gd name="connsiteY15" fmla="*/ 47606 h 190490"/>
                  <a:gd name="connsiteX16" fmla="*/ 47625 w 190500"/>
                  <a:gd name="connsiteY16" fmla="*/ 88087 h 190490"/>
                  <a:gd name="connsiteX17" fmla="*/ 47625 w 190500"/>
                  <a:gd name="connsiteY17" fmla="*/ 88097 h 190490"/>
                  <a:gd name="connsiteX18" fmla="*/ 47625 w 190500"/>
                  <a:gd name="connsiteY18" fmla="*/ 159563 h 190490"/>
                  <a:gd name="connsiteX19" fmla="*/ 28623 w 190500"/>
                  <a:gd name="connsiteY19" fmla="*/ 132731 h 190490"/>
                  <a:gd name="connsiteX20" fmla="*/ 28575 w 190500"/>
                  <a:gd name="connsiteY20" fmla="*/ 130969 h 190490"/>
                  <a:gd name="connsiteX21" fmla="*/ 28575 w 190500"/>
                  <a:gd name="connsiteY21" fmla="*/ 59531 h 190490"/>
                  <a:gd name="connsiteX22" fmla="*/ 57779 w 190500"/>
                  <a:gd name="connsiteY22" fmla="*/ 28623 h 190490"/>
                  <a:gd name="connsiteX23" fmla="*/ 59531 w 190500"/>
                  <a:gd name="connsiteY23" fmla="*/ 28575 h 190490"/>
                  <a:gd name="connsiteX24" fmla="*/ 130969 w 190500"/>
                  <a:gd name="connsiteY24" fmla="*/ 28575 h 190490"/>
                  <a:gd name="connsiteX25" fmla="*/ 102394 w 190500"/>
                  <a:gd name="connsiteY25" fmla="*/ 0 h 190490"/>
                  <a:gd name="connsiteX26" fmla="*/ 130407 w 190500"/>
                  <a:gd name="connsiteY26" fmla="*/ 17774 h 190490"/>
                  <a:gd name="connsiteX27" fmla="*/ 130969 w 190500"/>
                  <a:gd name="connsiteY27" fmla="*/ 19050 h 190490"/>
                  <a:gd name="connsiteX28" fmla="*/ 59531 w 190500"/>
                  <a:gd name="connsiteY28" fmla="*/ 19050 h 190490"/>
                  <a:gd name="connsiteX29" fmla="*/ 57512 w 190500"/>
                  <a:gd name="connsiteY29" fmla="*/ 19107 h 190490"/>
                  <a:gd name="connsiteX30" fmla="*/ 19050 w 190500"/>
                  <a:gd name="connsiteY30" fmla="*/ 59531 h 190490"/>
                  <a:gd name="connsiteX31" fmla="*/ 19050 w 190500"/>
                  <a:gd name="connsiteY31" fmla="*/ 130969 h 190490"/>
                  <a:gd name="connsiteX32" fmla="*/ 48 w 190500"/>
                  <a:gd name="connsiteY32" fmla="*/ 104146 h 190490"/>
                  <a:gd name="connsiteX33" fmla="*/ 0 w 190500"/>
                  <a:gd name="connsiteY33" fmla="*/ 102394 h 190490"/>
                  <a:gd name="connsiteX34" fmla="*/ 0 w 190500"/>
                  <a:gd name="connsiteY34" fmla="*/ 30956 h 190490"/>
                  <a:gd name="connsiteX35" fmla="*/ 29204 w 190500"/>
                  <a:gd name="connsiteY35" fmla="*/ 48 h 190490"/>
                  <a:gd name="connsiteX36" fmla="*/ 30956 w 190500"/>
                  <a:gd name="connsiteY36" fmla="*/ 0 h 190490"/>
                  <a:gd name="connsiteX37" fmla="*/ 102394 w 190500"/>
                  <a:gd name="connsiteY37"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490">
                    <a:moveTo>
                      <a:pt x="159544" y="57140"/>
                    </a:moveTo>
                    <a:cubicBezTo>
                      <a:pt x="175957" y="57139"/>
                      <a:pt x="189518" y="69948"/>
                      <a:pt x="190452" y="86335"/>
                    </a:cubicBezTo>
                    <a:lnTo>
                      <a:pt x="190500" y="88097"/>
                    </a:lnTo>
                    <a:lnTo>
                      <a:pt x="190500" y="159534"/>
                    </a:lnTo>
                    <a:cubicBezTo>
                      <a:pt x="190501" y="175951"/>
                      <a:pt x="177687" y="189513"/>
                      <a:pt x="161296" y="190443"/>
                    </a:cubicBezTo>
                    <a:lnTo>
                      <a:pt x="159544" y="190490"/>
                    </a:lnTo>
                    <a:lnTo>
                      <a:pt x="88106" y="190490"/>
                    </a:lnTo>
                    <a:cubicBezTo>
                      <a:pt x="71690" y="190491"/>
                      <a:pt x="58127" y="177677"/>
                      <a:pt x="57198" y="161287"/>
                    </a:cubicBezTo>
                    <a:lnTo>
                      <a:pt x="57150" y="159544"/>
                    </a:lnTo>
                    <a:lnTo>
                      <a:pt x="57150" y="88106"/>
                    </a:lnTo>
                    <a:cubicBezTo>
                      <a:pt x="57149" y="71690"/>
                      <a:pt x="69963" y="58127"/>
                      <a:pt x="86354" y="57198"/>
                    </a:cubicBezTo>
                    <a:lnTo>
                      <a:pt x="88106" y="57150"/>
                    </a:lnTo>
                    <a:lnTo>
                      <a:pt x="159544" y="57150"/>
                    </a:lnTo>
                    <a:close/>
                    <a:moveTo>
                      <a:pt x="130969" y="28575"/>
                    </a:moveTo>
                    <a:cubicBezTo>
                      <a:pt x="143837" y="28575"/>
                      <a:pt x="154877" y="36433"/>
                      <a:pt x="159544" y="47606"/>
                    </a:cubicBezTo>
                    <a:lnTo>
                      <a:pt x="88106" y="47606"/>
                    </a:lnTo>
                    <a:cubicBezTo>
                      <a:pt x="65749" y="47606"/>
                      <a:pt x="47625" y="65730"/>
                      <a:pt x="47625" y="88087"/>
                    </a:cubicBezTo>
                    <a:cubicBezTo>
                      <a:pt x="47625" y="88090"/>
                      <a:pt x="47625" y="88094"/>
                      <a:pt x="47625" y="88097"/>
                    </a:cubicBezTo>
                    <a:lnTo>
                      <a:pt x="47625" y="159563"/>
                    </a:lnTo>
                    <a:cubicBezTo>
                      <a:pt x="36675" y="154997"/>
                      <a:pt x="29295" y="144576"/>
                      <a:pt x="28623" y="132731"/>
                    </a:cubicBezTo>
                    <a:lnTo>
                      <a:pt x="28575" y="130969"/>
                    </a:lnTo>
                    <a:lnTo>
                      <a:pt x="28575" y="59531"/>
                    </a:lnTo>
                    <a:cubicBezTo>
                      <a:pt x="28574" y="43115"/>
                      <a:pt x="41388" y="29552"/>
                      <a:pt x="57779" y="28623"/>
                    </a:cubicBezTo>
                    <a:lnTo>
                      <a:pt x="59531" y="28575"/>
                    </a:lnTo>
                    <a:lnTo>
                      <a:pt x="130969" y="28575"/>
                    </a:lnTo>
                    <a:close/>
                    <a:moveTo>
                      <a:pt x="102394" y="0"/>
                    </a:moveTo>
                    <a:cubicBezTo>
                      <a:pt x="114776" y="0"/>
                      <a:pt x="125454" y="7268"/>
                      <a:pt x="130407" y="17774"/>
                    </a:cubicBezTo>
                    <a:lnTo>
                      <a:pt x="130969" y="19050"/>
                    </a:lnTo>
                    <a:lnTo>
                      <a:pt x="59531" y="19050"/>
                    </a:lnTo>
                    <a:lnTo>
                      <a:pt x="57512" y="19107"/>
                    </a:lnTo>
                    <a:cubicBezTo>
                      <a:pt x="35982" y="20211"/>
                      <a:pt x="19082" y="37973"/>
                      <a:pt x="19050" y="59531"/>
                    </a:cubicBezTo>
                    <a:lnTo>
                      <a:pt x="19050" y="130969"/>
                    </a:lnTo>
                    <a:cubicBezTo>
                      <a:pt x="8103" y="126403"/>
                      <a:pt x="724" y="115988"/>
                      <a:pt x="48" y="104146"/>
                    </a:cubicBezTo>
                    <a:lnTo>
                      <a:pt x="0" y="102394"/>
                    </a:lnTo>
                    <a:lnTo>
                      <a:pt x="0" y="30956"/>
                    </a:lnTo>
                    <a:cubicBezTo>
                      <a:pt x="-1" y="14540"/>
                      <a:pt x="12813" y="977"/>
                      <a:pt x="29204" y="48"/>
                    </a:cubicBezTo>
                    <a:lnTo>
                      <a:pt x="30956" y="0"/>
                    </a:lnTo>
                    <a:lnTo>
                      <a:pt x="102394" y="0"/>
                    </a:lnTo>
                    <a:close/>
                  </a:path>
                </a:pathLst>
              </a:custGeom>
              <a:solidFill>
                <a:schemeClr val="bg1"/>
              </a:solidFill>
              <a:ln w="9525" cap="flat">
                <a:noFill/>
                <a:prstDash val="solid"/>
                <a:miter/>
              </a:ln>
            </p:spPr>
            <p:txBody>
              <a:bodyPr rtlCol="0" anchor="ctr"/>
              <a:lstStyle/>
              <a:p>
                <a:pPr defTabSz="932597">
                  <a:defRPr/>
                </a:pPr>
                <a:endParaRPr lang="en-US" sz="1836" kern="0">
                  <a:solidFill>
                    <a:srgbClr val="FFFFFF"/>
                  </a:solidFill>
                  <a:latin typeface="Calibri" panose="020F0502020204030204"/>
                </a:endParaRPr>
              </a:p>
            </p:txBody>
          </p:sp>
          <p:sp>
            <p:nvSpPr>
              <p:cNvPr id="32" name="TextBox 31">
                <a:extLst>
                  <a:ext uri="{FF2B5EF4-FFF2-40B4-BE49-F238E27FC236}">
                    <a16:creationId xmlns:a16="http://schemas.microsoft.com/office/drawing/2014/main" id="{5E7AEA61-42BC-7F93-24B5-D32EE80FCC33}"/>
                  </a:ext>
                </a:extLst>
              </p:cNvPr>
              <p:cNvSpPr txBox="1"/>
              <p:nvPr/>
            </p:nvSpPr>
            <p:spPr>
              <a:xfrm>
                <a:off x="5333552" y="4635143"/>
                <a:ext cx="583636" cy="261574"/>
              </a:xfrm>
              <a:prstGeom prst="rect">
                <a:avLst/>
              </a:prstGeom>
              <a:noFill/>
            </p:spPr>
            <p:txBody>
              <a:bodyPr wrap="square" anchor="ctr">
                <a:spAutoFit/>
              </a:bodyPr>
              <a:lstStyle/>
              <a:p>
                <a:pPr algn="ctr" defTabSz="932597">
                  <a:defRPr/>
                </a:pPr>
                <a:r>
                  <a:rPr lang="en-US" sz="816" kern="0">
                    <a:solidFill>
                      <a:srgbClr val="1F937E"/>
                    </a:solidFill>
                    <a:latin typeface="Segoe UI Semibold"/>
                  </a:rPr>
                  <a:t>Tables</a:t>
                </a:r>
              </a:p>
            </p:txBody>
          </p:sp>
        </p:grpSp>
        <p:sp>
          <p:nvSpPr>
            <p:cNvPr id="18" name="Cylinder 32">
              <a:extLst>
                <a:ext uri="{FF2B5EF4-FFF2-40B4-BE49-F238E27FC236}">
                  <a16:creationId xmlns:a16="http://schemas.microsoft.com/office/drawing/2014/main" id="{A3F9940F-1F99-8993-262F-9CD0851DE730}"/>
                </a:ext>
              </a:extLst>
            </p:cNvPr>
            <p:cNvSpPr/>
            <p:nvPr/>
          </p:nvSpPr>
          <p:spPr>
            <a:xfrm>
              <a:off x="6666059" y="1720703"/>
              <a:ext cx="917728" cy="1150388"/>
            </a:xfrm>
            <a:prstGeom prst="can">
              <a:avLst/>
            </a:prstGeom>
            <a:solidFill>
              <a:srgbClr val="9EE0CB"/>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none" lIns="93260" tIns="93260"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918" kern="0">
                  <a:solidFill>
                    <a:srgbClr val="000000"/>
                  </a:solidFill>
                  <a:latin typeface="Segoe UI Semibold"/>
                  <a:cs typeface="Segoe UI" pitchFamily="34" charset="0"/>
                </a:rPr>
                <a:t>Data </a:t>
              </a:r>
            </a:p>
            <a:p>
              <a:pPr algn="ctr" defTabSz="951028" fontAlgn="base">
                <a:spcBef>
                  <a:spcPct val="0"/>
                </a:spcBef>
                <a:spcAft>
                  <a:spcPct val="0"/>
                </a:spcAft>
                <a:defRPr/>
              </a:pPr>
              <a:r>
                <a:rPr lang="en-US" sz="918" kern="0">
                  <a:solidFill>
                    <a:srgbClr val="000000"/>
                  </a:solidFill>
                  <a:latin typeface="Segoe UI Semibold"/>
                  <a:cs typeface="Segoe UI" pitchFamily="34" charset="0"/>
                </a:rPr>
                <a:t>Warehouse/</a:t>
              </a:r>
            </a:p>
            <a:p>
              <a:pPr algn="ctr" defTabSz="951028" fontAlgn="base">
                <a:spcBef>
                  <a:spcPct val="0"/>
                </a:spcBef>
                <a:spcAft>
                  <a:spcPct val="0"/>
                </a:spcAft>
                <a:defRPr/>
              </a:pPr>
              <a:r>
                <a:rPr lang="en-US" sz="918" kern="0">
                  <a:solidFill>
                    <a:srgbClr val="000000"/>
                  </a:solidFill>
                  <a:latin typeface="Segoe UI Semibold"/>
                  <a:cs typeface="Segoe UI" pitchFamily="34" charset="0"/>
                </a:rPr>
                <a:t>Lakehouse</a:t>
              </a:r>
            </a:p>
          </p:txBody>
        </p:sp>
        <p:sp>
          <p:nvSpPr>
            <p:cNvPr id="19" name="Cube 18">
              <a:extLst>
                <a:ext uri="{FF2B5EF4-FFF2-40B4-BE49-F238E27FC236}">
                  <a16:creationId xmlns:a16="http://schemas.microsoft.com/office/drawing/2014/main" id="{EFB6D89A-D0DB-4B18-14A7-3D152F47FC9D}"/>
                </a:ext>
              </a:extLst>
            </p:cNvPr>
            <p:cNvSpPr/>
            <p:nvPr/>
          </p:nvSpPr>
          <p:spPr bwMode="auto">
            <a:xfrm>
              <a:off x="8774620" y="1723574"/>
              <a:ext cx="993239" cy="1010935"/>
            </a:xfrm>
            <a:prstGeom prst="cube">
              <a:avLst/>
            </a:prstGeom>
            <a:solidFill>
              <a:srgbClr val="9EE0CB"/>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none" lIns="93260" tIns="93260"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918" kern="0">
                  <a:solidFill>
                    <a:srgbClr val="000000"/>
                  </a:solidFill>
                  <a:latin typeface="Segoe UI Semibold"/>
                  <a:cs typeface="Segoe UI" pitchFamily="34" charset="0"/>
                </a:rPr>
                <a:t>Power BI</a:t>
              </a:r>
            </a:p>
            <a:p>
              <a:pPr algn="ctr" defTabSz="951028" fontAlgn="base">
                <a:spcBef>
                  <a:spcPct val="0"/>
                </a:spcBef>
                <a:spcAft>
                  <a:spcPct val="0"/>
                </a:spcAft>
                <a:defRPr/>
              </a:pPr>
              <a:r>
                <a:rPr lang="en-US" sz="918" kern="0">
                  <a:solidFill>
                    <a:srgbClr val="000000"/>
                  </a:solidFill>
                  <a:latin typeface="Segoe UI Semibold"/>
                  <a:cs typeface="Segoe UI" pitchFamily="34" charset="0"/>
                </a:rPr>
                <a:t>Analysis</a:t>
              </a:r>
            </a:p>
            <a:p>
              <a:pPr algn="ctr" defTabSz="951028" fontAlgn="base">
                <a:spcBef>
                  <a:spcPct val="0"/>
                </a:spcBef>
                <a:spcAft>
                  <a:spcPct val="0"/>
                </a:spcAft>
                <a:defRPr/>
              </a:pPr>
              <a:r>
                <a:rPr lang="en-US" sz="918" kern="0">
                  <a:solidFill>
                    <a:srgbClr val="000000"/>
                  </a:solidFill>
                  <a:latin typeface="Segoe UI Semibold"/>
                  <a:cs typeface="Segoe UI" pitchFamily="34" charset="0"/>
                </a:rPr>
                <a:t>Services</a:t>
              </a:r>
            </a:p>
          </p:txBody>
        </p:sp>
        <p:cxnSp>
          <p:nvCxnSpPr>
            <p:cNvPr id="20" name="Straight Arrow Connector 19">
              <a:extLst>
                <a:ext uri="{FF2B5EF4-FFF2-40B4-BE49-F238E27FC236}">
                  <a16:creationId xmlns:a16="http://schemas.microsoft.com/office/drawing/2014/main" id="{06AE5A48-121A-7923-F809-3BC125C097D3}"/>
                </a:ext>
              </a:extLst>
            </p:cNvPr>
            <p:cNvCxnSpPr>
              <a:cxnSpLocks/>
            </p:cNvCxnSpPr>
            <p:nvPr/>
          </p:nvCxnSpPr>
          <p:spPr>
            <a:xfrm flipH="1">
              <a:off x="7681958" y="2295897"/>
              <a:ext cx="1080937" cy="0"/>
            </a:xfrm>
            <a:prstGeom prst="straightConnector1">
              <a:avLst/>
            </a:prstGeom>
            <a:noFill/>
            <a:ln w="19050" cap="rnd" cmpd="sng" algn="ctr">
              <a:solidFill>
                <a:srgbClr val="49C5B1"/>
              </a:solidFill>
              <a:prstDash val="solid"/>
              <a:headEnd type="none" w="med" len="med"/>
              <a:tailEnd type="arrow" w="lg" len="sm"/>
            </a:ln>
            <a:effectLst/>
          </p:spPr>
        </p:cxnSp>
        <p:sp>
          <p:nvSpPr>
            <p:cNvPr id="21" name="TextBox 20">
              <a:extLst>
                <a:ext uri="{FF2B5EF4-FFF2-40B4-BE49-F238E27FC236}">
                  <a16:creationId xmlns:a16="http://schemas.microsoft.com/office/drawing/2014/main" id="{AC13AB01-F0F0-B4C9-FB52-0A46818BD133}"/>
                </a:ext>
              </a:extLst>
            </p:cNvPr>
            <p:cNvSpPr txBox="1"/>
            <p:nvPr/>
          </p:nvSpPr>
          <p:spPr>
            <a:xfrm>
              <a:off x="7778428" y="1745663"/>
              <a:ext cx="887996" cy="506520"/>
            </a:xfrm>
            <a:prstGeom prst="rect">
              <a:avLst/>
            </a:prstGeom>
            <a:noFill/>
          </p:spPr>
          <p:txBody>
            <a:bodyPr wrap="square" rtlCol="0">
              <a:spAutoFit/>
            </a:bodyPr>
            <a:lstStyle/>
            <a:p>
              <a:pPr algn="ctr" defTabSz="932597">
                <a:defRPr/>
              </a:pPr>
              <a:r>
                <a:rPr lang="en-US" sz="1071" kern="0">
                  <a:solidFill>
                    <a:srgbClr val="001919"/>
                  </a:solidFill>
                  <a:latin typeface="Segoe UI Semibold"/>
                </a:rPr>
                <a:t>SQL</a:t>
              </a:r>
            </a:p>
            <a:p>
              <a:pPr algn="ctr" defTabSz="932597">
                <a:defRPr/>
              </a:pPr>
              <a:r>
                <a:rPr lang="en-US" sz="1071" kern="0">
                  <a:solidFill>
                    <a:srgbClr val="001919"/>
                  </a:solidFill>
                  <a:latin typeface="Segoe UI Semibold"/>
                </a:rPr>
                <a:t>Queries</a:t>
              </a:r>
            </a:p>
          </p:txBody>
        </p:sp>
        <p:sp>
          <p:nvSpPr>
            <p:cNvPr id="22" name="Rounded Rectangle 21">
              <a:extLst>
                <a:ext uri="{FF2B5EF4-FFF2-40B4-BE49-F238E27FC236}">
                  <a16:creationId xmlns:a16="http://schemas.microsoft.com/office/drawing/2014/main" id="{6C02A409-E7D7-8081-AE52-D999EADF1AB5}"/>
                </a:ext>
              </a:extLst>
            </p:cNvPr>
            <p:cNvSpPr/>
            <p:nvPr/>
          </p:nvSpPr>
          <p:spPr bwMode="auto">
            <a:xfrm flipH="1">
              <a:off x="5726376" y="2092686"/>
              <a:ext cx="829787" cy="406423"/>
            </a:xfrm>
            <a:prstGeom prst="roundRect">
              <a:avLst>
                <a:gd name="adj" fmla="val 50000"/>
              </a:avLst>
            </a:prstGeom>
            <a:solidFill>
              <a:srgbClr val="FFFFFF">
                <a:lumMod val="95000"/>
              </a:srgbClr>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square" lIns="0" tIns="0" rIns="110150" bIns="0" numCol="1" spcCol="0" rtlCol="0" fromWordArt="0" anchor="ctr" anchorCtr="0" forceAA="0" compatLnSpc="1">
              <a:prstTxWarp prst="textNoShape">
                <a:avLst/>
              </a:prstTxWarp>
              <a:noAutofit/>
            </a:bodyPr>
            <a:lstStyle/>
            <a:p>
              <a:pPr algn="r" defTabSz="932597" fontAlgn="base">
                <a:spcBef>
                  <a:spcPct val="0"/>
                </a:spcBef>
                <a:spcAft>
                  <a:spcPct val="0"/>
                </a:spcAft>
                <a:defRPr/>
              </a:pPr>
              <a:r>
                <a:rPr lang="en-US" sz="1122" kern="0">
                  <a:solidFill>
                    <a:srgbClr val="000000"/>
                  </a:solidFill>
                  <a:latin typeface="Segoe UI Semibold"/>
                  <a:cs typeface="Segoe UI" pitchFamily="34" charset="0"/>
                </a:rPr>
                <a:t>Scan</a:t>
              </a:r>
            </a:p>
          </p:txBody>
        </p:sp>
        <p:cxnSp>
          <p:nvCxnSpPr>
            <p:cNvPr id="23" name="Straight Connector 22">
              <a:extLst>
                <a:ext uri="{FF2B5EF4-FFF2-40B4-BE49-F238E27FC236}">
                  <a16:creationId xmlns:a16="http://schemas.microsoft.com/office/drawing/2014/main" id="{AA61220A-FB95-7BE8-B154-D4E9EFD0A741}"/>
                </a:ext>
              </a:extLst>
            </p:cNvPr>
            <p:cNvCxnSpPr>
              <a:cxnSpLocks/>
            </p:cNvCxnSpPr>
            <p:nvPr/>
          </p:nvCxnSpPr>
          <p:spPr>
            <a:xfrm flipH="1">
              <a:off x="5861879" y="2295896"/>
              <a:ext cx="135394" cy="0"/>
            </a:xfrm>
            <a:prstGeom prst="line">
              <a:avLst/>
            </a:prstGeom>
            <a:noFill/>
            <a:ln w="25400" cap="rnd" cmpd="sng" algn="ctr">
              <a:solidFill>
                <a:srgbClr val="091F2C"/>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2D43D6C2-28BA-5827-E55F-58912567B093}"/>
                </a:ext>
              </a:extLst>
            </p:cNvPr>
            <p:cNvCxnSpPr>
              <a:cxnSpLocks/>
            </p:cNvCxnSpPr>
            <p:nvPr/>
          </p:nvCxnSpPr>
          <p:spPr>
            <a:xfrm flipH="1">
              <a:off x="5859621" y="2233302"/>
              <a:ext cx="51731" cy="62594"/>
            </a:xfrm>
            <a:prstGeom prst="line">
              <a:avLst/>
            </a:prstGeom>
            <a:noFill/>
            <a:ln w="25400" cap="rnd" cmpd="sng" algn="ctr">
              <a:solidFill>
                <a:srgbClr val="091F2C"/>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2D003CB5-8BA4-F0DF-BB2F-F270EFCF144D}"/>
                </a:ext>
              </a:extLst>
            </p:cNvPr>
            <p:cNvCxnSpPr>
              <a:cxnSpLocks/>
            </p:cNvCxnSpPr>
            <p:nvPr/>
          </p:nvCxnSpPr>
          <p:spPr>
            <a:xfrm flipH="1" flipV="1">
              <a:off x="5859633" y="2295898"/>
              <a:ext cx="51731" cy="62594"/>
            </a:xfrm>
            <a:prstGeom prst="line">
              <a:avLst/>
            </a:prstGeom>
            <a:noFill/>
            <a:ln w="25400" cap="rnd" cmpd="sng" algn="ctr">
              <a:solidFill>
                <a:srgbClr val="091F2C"/>
              </a:solidFill>
              <a:prstDash val="solid"/>
              <a:headEnd type="none" w="lg" len="med"/>
              <a:tailEnd type="none" w="lg" len="med"/>
            </a:ln>
            <a:effectLst/>
          </p:spPr>
        </p:cxnSp>
        <p:sp>
          <p:nvSpPr>
            <p:cNvPr id="26" name="Oval 25">
              <a:extLst>
                <a:ext uri="{FF2B5EF4-FFF2-40B4-BE49-F238E27FC236}">
                  <a16:creationId xmlns:a16="http://schemas.microsoft.com/office/drawing/2014/main" id="{1ABE44F7-938B-E1A5-4DC4-8DE635D40BF2}"/>
                </a:ext>
              </a:extLst>
            </p:cNvPr>
            <p:cNvSpPr/>
            <p:nvPr/>
          </p:nvSpPr>
          <p:spPr bwMode="auto">
            <a:xfrm>
              <a:off x="10636746" y="1920639"/>
              <a:ext cx="726015" cy="726016"/>
            </a:xfrm>
            <a:prstGeom prst="ellipse">
              <a:avLst/>
            </a:prstGeom>
            <a:solidFill>
              <a:schemeClr val="accent2"/>
            </a:solidFill>
            <a:ln w="19050" cap="flat" cmpd="sng" algn="ctr">
              <a:solidFill>
                <a:srgbClr val="49C5B1"/>
              </a:solidFill>
              <a:prstDash val="solid"/>
              <a:headEnd type="none" w="med" len="med"/>
              <a:tailEnd type="none" w="med" len="med"/>
            </a:ln>
            <a:effectLst>
              <a:outerShdw blurRad="254000" dist="38100" dir="2700000" algn="tl" rotWithShape="0">
                <a:prstClr val="black">
                  <a:alpha val="20000"/>
                </a:prstClr>
              </a:outerShdw>
            </a:effectLst>
            <a:scene3d>
              <a:camera prst="perspectiveLeft" fov="2100000">
                <a:rot lat="0" lon="0" rev="0"/>
              </a:camera>
              <a:lightRig rig="threePt" dir="t"/>
            </a:scene3d>
          </p:spPr>
          <p:txBody>
            <a:bodyPr rot="0" spcFirstLastPara="0" vertOverflow="overflow" horzOverflow="overflow" vert="horz" wrap="square" lIns="186521" tIns="1064783" rIns="186521" bIns="149217" numCol="1" spcCol="0" rtlCol="0" fromWordArt="0" anchor="ctr" anchorCtr="0" forceAA="0" compatLnSpc="1">
              <a:prstTxWarp prst="textNoShape">
                <a:avLst/>
              </a:prstTxWarp>
              <a:noAutofit/>
            </a:bodyPr>
            <a:lstStyle/>
            <a:p>
              <a:pPr algn="ctr" defTabSz="932597">
                <a:tabLst>
                  <a:tab pos="6063497" algn="l"/>
                </a:tabLst>
                <a:defRPr/>
              </a:pPr>
              <a:endParaRPr lang="en-US" sz="1632" kern="0" err="1">
                <a:gradFill>
                  <a:gsLst>
                    <a:gs pos="14000">
                      <a:srgbClr val="FFFFFF"/>
                    </a:gs>
                    <a:gs pos="59000">
                      <a:srgbClr val="FFFFFF"/>
                    </a:gs>
                  </a:gsLst>
                  <a:path path="circle">
                    <a:fillToRect l="100000" t="100000"/>
                  </a:path>
                </a:gradFill>
                <a:latin typeface="Segoe UI Semibold"/>
                <a:cs typeface="Segoe UI" panose="020B0502040204020203" pitchFamily="34" charset="0"/>
              </a:endParaRPr>
            </a:p>
          </p:txBody>
        </p:sp>
        <p:sp>
          <p:nvSpPr>
            <p:cNvPr id="27" name="TextBox 26">
              <a:extLst>
                <a:ext uri="{FF2B5EF4-FFF2-40B4-BE49-F238E27FC236}">
                  <a16:creationId xmlns:a16="http://schemas.microsoft.com/office/drawing/2014/main" id="{19E92B0A-C2E8-6EA5-DB20-8C34FA2E9BC2}"/>
                </a:ext>
              </a:extLst>
            </p:cNvPr>
            <p:cNvSpPr txBox="1"/>
            <p:nvPr/>
          </p:nvSpPr>
          <p:spPr>
            <a:xfrm>
              <a:off x="9802527" y="1723390"/>
              <a:ext cx="887996" cy="506520"/>
            </a:xfrm>
            <a:prstGeom prst="rect">
              <a:avLst/>
            </a:prstGeom>
            <a:noFill/>
          </p:spPr>
          <p:txBody>
            <a:bodyPr wrap="square" rtlCol="0">
              <a:spAutoFit/>
            </a:bodyPr>
            <a:lstStyle/>
            <a:p>
              <a:pPr algn="ctr" defTabSz="932597">
                <a:defRPr/>
              </a:pPr>
              <a:r>
                <a:rPr lang="en-US" sz="1071" kern="0">
                  <a:solidFill>
                    <a:srgbClr val="001919"/>
                  </a:solidFill>
                  <a:latin typeface="Segoe UI Semibold"/>
                </a:rPr>
                <a:t>DAX</a:t>
              </a:r>
            </a:p>
            <a:p>
              <a:pPr algn="ctr" defTabSz="932597">
                <a:defRPr/>
              </a:pPr>
              <a:r>
                <a:rPr lang="en-US" sz="1071" kern="0">
                  <a:solidFill>
                    <a:srgbClr val="001919"/>
                  </a:solidFill>
                  <a:latin typeface="Segoe UI Semibold"/>
                </a:rPr>
                <a:t>Queries</a:t>
              </a:r>
            </a:p>
          </p:txBody>
        </p:sp>
        <p:cxnSp>
          <p:nvCxnSpPr>
            <p:cNvPr id="28" name="Straight Arrow Connector 27">
              <a:extLst>
                <a:ext uri="{FF2B5EF4-FFF2-40B4-BE49-F238E27FC236}">
                  <a16:creationId xmlns:a16="http://schemas.microsoft.com/office/drawing/2014/main" id="{FEE8E49F-D679-26DC-4EC5-77F77120F894}"/>
                </a:ext>
              </a:extLst>
            </p:cNvPr>
            <p:cNvCxnSpPr>
              <a:cxnSpLocks/>
            </p:cNvCxnSpPr>
            <p:nvPr/>
          </p:nvCxnSpPr>
          <p:spPr>
            <a:xfrm flipH="1">
              <a:off x="9888136" y="2283647"/>
              <a:ext cx="738295" cy="0"/>
            </a:xfrm>
            <a:prstGeom prst="straightConnector1">
              <a:avLst/>
            </a:prstGeom>
            <a:noFill/>
            <a:ln w="19050" cap="rnd" cmpd="sng" algn="ctr">
              <a:solidFill>
                <a:srgbClr val="49C5B1"/>
              </a:solidFill>
              <a:prstDash val="solid"/>
              <a:headEnd type="none" w="med" len="med"/>
              <a:tailEnd type="arrow" w="lg" len="sm"/>
            </a:ln>
            <a:effectLst/>
          </p:spPr>
        </p:cxnSp>
        <p:sp>
          <p:nvSpPr>
            <p:cNvPr id="29" name="TextBox 28">
              <a:extLst>
                <a:ext uri="{FF2B5EF4-FFF2-40B4-BE49-F238E27FC236}">
                  <a16:creationId xmlns:a16="http://schemas.microsoft.com/office/drawing/2014/main" id="{2FBD78A8-7821-F11B-B1FC-D1094988A562}"/>
                </a:ext>
              </a:extLst>
            </p:cNvPr>
            <p:cNvSpPr txBox="1"/>
            <p:nvPr/>
          </p:nvSpPr>
          <p:spPr>
            <a:xfrm>
              <a:off x="10707278" y="2328282"/>
              <a:ext cx="584952" cy="242791"/>
            </a:xfrm>
            <a:prstGeom prst="rect">
              <a:avLst/>
            </a:prstGeom>
            <a:noFill/>
          </p:spPr>
          <p:txBody>
            <a:bodyPr wrap="none" rtlCol="0" anchor="ctr">
              <a:spAutoFit/>
            </a:bodyPr>
            <a:lstStyle/>
            <a:p>
              <a:pPr algn="ctr" defTabSz="932597">
                <a:defRPr/>
              </a:pPr>
              <a:r>
                <a:rPr lang="en-US" sz="714" kern="0">
                  <a:solidFill>
                    <a:srgbClr val="FFFFFF"/>
                  </a:solidFill>
                  <a:latin typeface="Segoe UI Semibold"/>
                </a:rPr>
                <a:t>Reports</a:t>
              </a:r>
            </a:p>
          </p:txBody>
        </p:sp>
        <p:sp>
          <p:nvSpPr>
            <p:cNvPr id="30" name="Graphic 236">
              <a:extLst>
                <a:ext uri="{FF2B5EF4-FFF2-40B4-BE49-F238E27FC236}">
                  <a16:creationId xmlns:a16="http://schemas.microsoft.com/office/drawing/2014/main" id="{22D0E529-63CE-22C5-7B11-0D951E294B83}"/>
                </a:ext>
              </a:extLst>
            </p:cNvPr>
            <p:cNvSpPr/>
            <p:nvPr/>
          </p:nvSpPr>
          <p:spPr>
            <a:xfrm>
              <a:off x="10850161" y="2083051"/>
              <a:ext cx="299184" cy="284238"/>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a:gsLst>
                <a:gs pos="70000">
                  <a:srgbClr val="49C5B1"/>
                </a:gs>
                <a:gs pos="100000">
                  <a:srgbClr val="8DE971"/>
                </a:gs>
              </a:gsLst>
              <a:lin ang="2700000" scaled="1"/>
            </a:gra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428" kern="0">
                <a:solidFill>
                  <a:srgbClr val="FFFFFF"/>
                </a:solidFill>
                <a:latin typeface="Calibri" panose="020F0502020204030204"/>
              </a:endParaRPr>
            </a:p>
          </p:txBody>
        </p:sp>
      </p:grpSp>
      <p:grpSp>
        <p:nvGrpSpPr>
          <p:cNvPr id="33" name="Group 32">
            <a:extLst>
              <a:ext uri="{FF2B5EF4-FFF2-40B4-BE49-F238E27FC236}">
                <a16:creationId xmlns:a16="http://schemas.microsoft.com/office/drawing/2014/main" id="{38499F66-3B39-DE4F-A911-5D68A3507C5A}"/>
              </a:ext>
            </a:extLst>
          </p:cNvPr>
          <p:cNvGrpSpPr/>
          <p:nvPr/>
        </p:nvGrpSpPr>
        <p:grpSpPr>
          <a:xfrm>
            <a:off x="5199469" y="3074197"/>
            <a:ext cx="6403026" cy="1269343"/>
            <a:chOff x="4117597" y="3817366"/>
            <a:chExt cx="7245164" cy="1494154"/>
          </a:xfrm>
        </p:grpSpPr>
        <p:sp>
          <p:nvSpPr>
            <p:cNvPr id="34" name="Rounded Rectangle 45">
              <a:extLst>
                <a:ext uri="{FF2B5EF4-FFF2-40B4-BE49-F238E27FC236}">
                  <a16:creationId xmlns:a16="http://schemas.microsoft.com/office/drawing/2014/main" id="{77201568-DB4A-B777-7FB1-5FE8168592C6}"/>
                </a:ext>
              </a:extLst>
            </p:cNvPr>
            <p:cNvSpPr/>
            <p:nvPr/>
          </p:nvSpPr>
          <p:spPr>
            <a:xfrm>
              <a:off x="4117597" y="3817366"/>
              <a:ext cx="1969200" cy="1494154"/>
            </a:xfrm>
            <a:prstGeom prst="roundRect">
              <a:avLst>
                <a:gd name="adj" fmla="val 5769"/>
              </a:avLst>
            </a:prstGeom>
            <a:gradFill flip="none" rotWithShape="1">
              <a:gsLst>
                <a:gs pos="100000">
                  <a:srgbClr val="49C5B1"/>
                </a:gs>
                <a:gs pos="0">
                  <a:srgbClr val="9EE0CB"/>
                </a:gs>
              </a:gsLst>
              <a:path path="circle">
                <a:fillToRect l="100000" t="100000"/>
              </a:path>
              <a:tileRect r="-100000" b="-100000"/>
            </a:gradFill>
            <a:ln>
              <a:noFill/>
            </a:ln>
            <a:effectLst>
              <a:outerShdw blurRad="254000" dist="38100" dir="2700000" algn="tl" rotWithShape="0">
                <a:prstClr val="black">
                  <a:alpha val="20000"/>
                </a:prstClr>
              </a:outerShdw>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32597" fontAlgn="base">
                <a:spcBef>
                  <a:spcPct val="0"/>
                </a:spcBef>
                <a:spcAft>
                  <a:spcPct val="0"/>
                </a:spcAft>
                <a:tabLst>
                  <a:tab pos="6063497" algn="l"/>
                </a:tabLst>
                <a:defRPr/>
              </a:pPr>
              <a:r>
                <a:rPr lang="en-US" sz="1632" kern="0">
                  <a:solidFill>
                    <a:srgbClr val="FFFFFF"/>
                  </a:solidFill>
                  <a:latin typeface="Segoe UI Semibold"/>
                  <a:cs typeface="Segoe UI" panose="020B0502040204020203" pitchFamily="34" charset="0"/>
                </a:rPr>
                <a:t>Storage</a:t>
              </a:r>
            </a:p>
          </p:txBody>
        </p:sp>
        <p:sp>
          <p:nvSpPr>
            <p:cNvPr id="35" name="TextBox 34">
              <a:extLst>
                <a:ext uri="{FF2B5EF4-FFF2-40B4-BE49-F238E27FC236}">
                  <a16:creationId xmlns:a16="http://schemas.microsoft.com/office/drawing/2014/main" id="{ADFBC6F3-90C4-BA90-FF5D-CFBEEAE61C87}"/>
                </a:ext>
              </a:extLst>
            </p:cNvPr>
            <p:cNvSpPr txBox="1"/>
            <p:nvPr/>
          </p:nvSpPr>
          <p:spPr>
            <a:xfrm>
              <a:off x="4521589" y="3892925"/>
              <a:ext cx="1161216" cy="302660"/>
            </a:xfrm>
            <a:prstGeom prst="rect">
              <a:avLst/>
            </a:prstGeom>
            <a:noFill/>
          </p:spPr>
          <p:txBody>
            <a:bodyPr wrap="none" rtlCol="0">
              <a:spAutoFit/>
            </a:bodyPr>
            <a:lstStyle/>
            <a:p>
              <a:pPr algn="ctr" defTabSz="932597">
                <a:defRPr/>
              </a:pPr>
              <a:r>
                <a:rPr lang="en-US" sz="1071" kern="0">
                  <a:solidFill>
                    <a:srgbClr val="FFFFFF"/>
                  </a:solidFill>
                  <a:latin typeface="Segoe UI" panose="020B0502040204020203" pitchFamily="34" charset="0"/>
                  <a:cs typeface="Segoe UI" panose="020B0502040204020203" pitchFamily="34" charset="0"/>
                </a:rPr>
                <a:t>Database files</a:t>
              </a:r>
            </a:p>
          </p:txBody>
        </p:sp>
        <p:grpSp>
          <p:nvGrpSpPr>
            <p:cNvPr id="36" name="Group 35">
              <a:extLst>
                <a:ext uri="{FF2B5EF4-FFF2-40B4-BE49-F238E27FC236}">
                  <a16:creationId xmlns:a16="http://schemas.microsoft.com/office/drawing/2014/main" id="{77436710-CAE7-5049-51B6-2D91A97FA251}"/>
                </a:ext>
              </a:extLst>
            </p:cNvPr>
            <p:cNvGrpSpPr/>
            <p:nvPr/>
          </p:nvGrpSpPr>
          <p:grpSpPr>
            <a:xfrm flipH="1">
              <a:off x="4710429" y="4216396"/>
              <a:ext cx="687418" cy="606352"/>
              <a:chOff x="5229770" y="4366726"/>
              <a:chExt cx="687418" cy="606352"/>
            </a:xfrm>
            <a:gradFill>
              <a:gsLst>
                <a:gs pos="70000">
                  <a:srgbClr val="49C5B1"/>
                </a:gs>
                <a:gs pos="100000">
                  <a:srgbClr val="8DE971"/>
                </a:gs>
              </a:gsLst>
              <a:lin ang="2700000" scaled="1"/>
            </a:gradFill>
          </p:grpSpPr>
          <p:sp>
            <p:nvSpPr>
              <p:cNvPr id="55" name="Graphic 177">
                <a:extLst>
                  <a:ext uri="{FF2B5EF4-FFF2-40B4-BE49-F238E27FC236}">
                    <a16:creationId xmlns:a16="http://schemas.microsoft.com/office/drawing/2014/main" id="{1B521253-7C00-BFBC-4412-F8AD90A52FE4}"/>
                  </a:ext>
                </a:extLst>
              </p:cNvPr>
              <p:cNvSpPr/>
              <p:nvPr/>
            </p:nvSpPr>
            <p:spPr>
              <a:xfrm>
                <a:off x="5229770" y="4366726"/>
                <a:ext cx="606384" cy="606352"/>
              </a:xfrm>
              <a:custGeom>
                <a:avLst/>
                <a:gdLst>
                  <a:gd name="connsiteX0" fmla="*/ 159544 w 190500"/>
                  <a:gd name="connsiteY0" fmla="*/ 57140 h 190490"/>
                  <a:gd name="connsiteX1" fmla="*/ 190452 w 190500"/>
                  <a:gd name="connsiteY1" fmla="*/ 86335 h 190490"/>
                  <a:gd name="connsiteX2" fmla="*/ 190500 w 190500"/>
                  <a:gd name="connsiteY2" fmla="*/ 88097 h 190490"/>
                  <a:gd name="connsiteX3" fmla="*/ 190500 w 190500"/>
                  <a:gd name="connsiteY3" fmla="*/ 159534 h 190490"/>
                  <a:gd name="connsiteX4" fmla="*/ 161296 w 190500"/>
                  <a:gd name="connsiteY4" fmla="*/ 190443 h 190490"/>
                  <a:gd name="connsiteX5" fmla="*/ 159544 w 190500"/>
                  <a:gd name="connsiteY5" fmla="*/ 190490 h 190490"/>
                  <a:gd name="connsiteX6" fmla="*/ 88106 w 190500"/>
                  <a:gd name="connsiteY6" fmla="*/ 190490 h 190490"/>
                  <a:gd name="connsiteX7" fmla="*/ 57198 w 190500"/>
                  <a:gd name="connsiteY7" fmla="*/ 161287 h 190490"/>
                  <a:gd name="connsiteX8" fmla="*/ 57150 w 190500"/>
                  <a:gd name="connsiteY8" fmla="*/ 159544 h 190490"/>
                  <a:gd name="connsiteX9" fmla="*/ 57150 w 190500"/>
                  <a:gd name="connsiteY9" fmla="*/ 88106 h 190490"/>
                  <a:gd name="connsiteX10" fmla="*/ 86354 w 190500"/>
                  <a:gd name="connsiteY10" fmla="*/ 57198 h 190490"/>
                  <a:gd name="connsiteX11" fmla="*/ 88106 w 190500"/>
                  <a:gd name="connsiteY11" fmla="*/ 57150 h 190490"/>
                  <a:gd name="connsiteX12" fmla="*/ 159544 w 190500"/>
                  <a:gd name="connsiteY12" fmla="*/ 57150 h 190490"/>
                  <a:gd name="connsiteX13" fmla="*/ 130969 w 190500"/>
                  <a:gd name="connsiteY13" fmla="*/ 28575 h 190490"/>
                  <a:gd name="connsiteX14" fmla="*/ 159544 w 190500"/>
                  <a:gd name="connsiteY14" fmla="*/ 47606 h 190490"/>
                  <a:gd name="connsiteX15" fmla="*/ 88106 w 190500"/>
                  <a:gd name="connsiteY15" fmla="*/ 47606 h 190490"/>
                  <a:gd name="connsiteX16" fmla="*/ 47625 w 190500"/>
                  <a:gd name="connsiteY16" fmla="*/ 88087 h 190490"/>
                  <a:gd name="connsiteX17" fmla="*/ 47625 w 190500"/>
                  <a:gd name="connsiteY17" fmla="*/ 88097 h 190490"/>
                  <a:gd name="connsiteX18" fmla="*/ 47625 w 190500"/>
                  <a:gd name="connsiteY18" fmla="*/ 159563 h 190490"/>
                  <a:gd name="connsiteX19" fmla="*/ 28623 w 190500"/>
                  <a:gd name="connsiteY19" fmla="*/ 132731 h 190490"/>
                  <a:gd name="connsiteX20" fmla="*/ 28575 w 190500"/>
                  <a:gd name="connsiteY20" fmla="*/ 130969 h 190490"/>
                  <a:gd name="connsiteX21" fmla="*/ 28575 w 190500"/>
                  <a:gd name="connsiteY21" fmla="*/ 59531 h 190490"/>
                  <a:gd name="connsiteX22" fmla="*/ 57779 w 190500"/>
                  <a:gd name="connsiteY22" fmla="*/ 28623 h 190490"/>
                  <a:gd name="connsiteX23" fmla="*/ 59531 w 190500"/>
                  <a:gd name="connsiteY23" fmla="*/ 28575 h 190490"/>
                  <a:gd name="connsiteX24" fmla="*/ 130969 w 190500"/>
                  <a:gd name="connsiteY24" fmla="*/ 28575 h 190490"/>
                  <a:gd name="connsiteX25" fmla="*/ 102394 w 190500"/>
                  <a:gd name="connsiteY25" fmla="*/ 0 h 190490"/>
                  <a:gd name="connsiteX26" fmla="*/ 130407 w 190500"/>
                  <a:gd name="connsiteY26" fmla="*/ 17774 h 190490"/>
                  <a:gd name="connsiteX27" fmla="*/ 130969 w 190500"/>
                  <a:gd name="connsiteY27" fmla="*/ 19050 h 190490"/>
                  <a:gd name="connsiteX28" fmla="*/ 59531 w 190500"/>
                  <a:gd name="connsiteY28" fmla="*/ 19050 h 190490"/>
                  <a:gd name="connsiteX29" fmla="*/ 57512 w 190500"/>
                  <a:gd name="connsiteY29" fmla="*/ 19107 h 190490"/>
                  <a:gd name="connsiteX30" fmla="*/ 19050 w 190500"/>
                  <a:gd name="connsiteY30" fmla="*/ 59531 h 190490"/>
                  <a:gd name="connsiteX31" fmla="*/ 19050 w 190500"/>
                  <a:gd name="connsiteY31" fmla="*/ 130969 h 190490"/>
                  <a:gd name="connsiteX32" fmla="*/ 48 w 190500"/>
                  <a:gd name="connsiteY32" fmla="*/ 104146 h 190490"/>
                  <a:gd name="connsiteX33" fmla="*/ 0 w 190500"/>
                  <a:gd name="connsiteY33" fmla="*/ 102394 h 190490"/>
                  <a:gd name="connsiteX34" fmla="*/ 0 w 190500"/>
                  <a:gd name="connsiteY34" fmla="*/ 30956 h 190490"/>
                  <a:gd name="connsiteX35" fmla="*/ 29204 w 190500"/>
                  <a:gd name="connsiteY35" fmla="*/ 48 h 190490"/>
                  <a:gd name="connsiteX36" fmla="*/ 30956 w 190500"/>
                  <a:gd name="connsiteY36" fmla="*/ 0 h 190490"/>
                  <a:gd name="connsiteX37" fmla="*/ 102394 w 190500"/>
                  <a:gd name="connsiteY37"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490">
                    <a:moveTo>
                      <a:pt x="159544" y="57140"/>
                    </a:moveTo>
                    <a:cubicBezTo>
                      <a:pt x="175957" y="57139"/>
                      <a:pt x="189518" y="69948"/>
                      <a:pt x="190452" y="86335"/>
                    </a:cubicBezTo>
                    <a:lnTo>
                      <a:pt x="190500" y="88097"/>
                    </a:lnTo>
                    <a:lnTo>
                      <a:pt x="190500" y="159534"/>
                    </a:lnTo>
                    <a:cubicBezTo>
                      <a:pt x="190501" y="175951"/>
                      <a:pt x="177687" y="189513"/>
                      <a:pt x="161296" y="190443"/>
                    </a:cubicBezTo>
                    <a:lnTo>
                      <a:pt x="159544" y="190490"/>
                    </a:lnTo>
                    <a:lnTo>
                      <a:pt x="88106" y="190490"/>
                    </a:lnTo>
                    <a:cubicBezTo>
                      <a:pt x="71690" y="190491"/>
                      <a:pt x="58127" y="177677"/>
                      <a:pt x="57198" y="161287"/>
                    </a:cubicBezTo>
                    <a:lnTo>
                      <a:pt x="57150" y="159544"/>
                    </a:lnTo>
                    <a:lnTo>
                      <a:pt x="57150" y="88106"/>
                    </a:lnTo>
                    <a:cubicBezTo>
                      <a:pt x="57149" y="71690"/>
                      <a:pt x="69963" y="58127"/>
                      <a:pt x="86354" y="57198"/>
                    </a:cubicBezTo>
                    <a:lnTo>
                      <a:pt x="88106" y="57150"/>
                    </a:lnTo>
                    <a:lnTo>
                      <a:pt x="159544" y="57150"/>
                    </a:lnTo>
                    <a:close/>
                    <a:moveTo>
                      <a:pt x="130969" y="28575"/>
                    </a:moveTo>
                    <a:cubicBezTo>
                      <a:pt x="143837" y="28575"/>
                      <a:pt x="154877" y="36433"/>
                      <a:pt x="159544" y="47606"/>
                    </a:cubicBezTo>
                    <a:lnTo>
                      <a:pt x="88106" y="47606"/>
                    </a:lnTo>
                    <a:cubicBezTo>
                      <a:pt x="65749" y="47606"/>
                      <a:pt x="47625" y="65730"/>
                      <a:pt x="47625" y="88087"/>
                    </a:cubicBezTo>
                    <a:cubicBezTo>
                      <a:pt x="47625" y="88090"/>
                      <a:pt x="47625" y="88094"/>
                      <a:pt x="47625" y="88097"/>
                    </a:cubicBezTo>
                    <a:lnTo>
                      <a:pt x="47625" y="159563"/>
                    </a:lnTo>
                    <a:cubicBezTo>
                      <a:pt x="36675" y="154997"/>
                      <a:pt x="29295" y="144576"/>
                      <a:pt x="28623" y="132731"/>
                    </a:cubicBezTo>
                    <a:lnTo>
                      <a:pt x="28575" y="130969"/>
                    </a:lnTo>
                    <a:lnTo>
                      <a:pt x="28575" y="59531"/>
                    </a:lnTo>
                    <a:cubicBezTo>
                      <a:pt x="28574" y="43115"/>
                      <a:pt x="41388" y="29552"/>
                      <a:pt x="57779" y="28623"/>
                    </a:cubicBezTo>
                    <a:lnTo>
                      <a:pt x="59531" y="28575"/>
                    </a:lnTo>
                    <a:lnTo>
                      <a:pt x="130969" y="28575"/>
                    </a:lnTo>
                    <a:close/>
                    <a:moveTo>
                      <a:pt x="102394" y="0"/>
                    </a:moveTo>
                    <a:cubicBezTo>
                      <a:pt x="114776" y="0"/>
                      <a:pt x="125454" y="7268"/>
                      <a:pt x="130407" y="17774"/>
                    </a:cubicBezTo>
                    <a:lnTo>
                      <a:pt x="130969" y="19050"/>
                    </a:lnTo>
                    <a:lnTo>
                      <a:pt x="59531" y="19050"/>
                    </a:lnTo>
                    <a:lnTo>
                      <a:pt x="57512" y="19107"/>
                    </a:lnTo>
                    <a:cubicBezTo>
                      <a:pt x="35982" y="20211"/>
                      <a:pt x="19082" y="37973"/>
                      <a:pt x="19050" y="59531"/>
                    </a:cubicBezTo>
                    <a:lnTo>
                      <a:pt x="19050" y="130969"/>
                    </a:lnTo>
                    <a:cubicBezTo>
                      <a:pt x="8103" y="126403"/>
                      <a:pt x="724" y="115988"/>
                      <a:pt x="48" y="104146"/>
                    </a:cubicBezTo>
                    <a:lnTo>
                      <a:pt x="0" y="102394"/>
                    </a:lnTo>
                    <a:lnTo>
                      <a:pt x="0" y="30956"/>
                    </a:lnTo>
                    <a:cubicBezTo>
                      <a:pt x="-1" y="14540"/>
                      <a:pt x="12813" y="977"/>
                      <a:pt x="29204" y="48"/>
                    </a:cubicBezTo>
                    <a:lnTo>
                      <a:pt x="30956" y="0"/>
                    </a:lnTo>
                    <a:lnTo>
                      <a:pt x="102394" y="0"/>
                    </a:lnTo>
                    <a:close/>
                  </a:path>
                </a:pathLst>
              </a:custGeom>
              <a:solidFill>
                <a:schemeClr val="bg1"/>
              </a:solidFill>
              <a:ln w="9525" cap="flat">
                <a:noFill/>
                <a:prstDash val="solid"/>
                <a:miter/>
              </a:ln>
            </p:spPr>
            <p:txBody>
              <a:bodyPr rtlCol="0" anchor="ctr"/>
              <a:lstStyle/>
              <a:p>
                <a:pPr defTabSz="932597">
                  <a:defRPr/>
                </a:pPr>
                <a:endParaRPr lang="en-US" sz="1836" kern="0">
                  <a:solidFill>
                    <a:srgbClr val="FFFFFF"/>
                  </a:solidFill>
                  <a:latin typeface="Calibri" panose="020F0502020204030204"/>
                </a:endParaRPr>
              </a:p>
            </p:txBody>
          </p:sp>
          <p:sp>
            <p:nvSpPr>
              <p:cNvPr id="56" name="TextBox 55">
                <a:extLst>
                  <a:ext uri="{FF2B5EF4-FFF2-40B4-BE49-F238E27FC236}">
                    <a16:creationId xmlns:a16="http://schemas.microsoft.com/office/drawing/2014/main" id="{B7ACC681-A1C7-48FE-D6F6-A575E25E2BB6}"/>
                  </a:ext>
                </a:extLst>
              </p:cNvPr>
              <p:cNvSpPr txBox="1"/>
              <p:nvPr/>
            </p:nvSpPr>
            <p:spPr>
              <a:xfrm>
                <a:off x="5333552" y="4635143"/>
                <a:ext cx="583636" cy="261574"/>
              </a:xfrm>
              <a:prstGeom prst="rect">
                <a:avLst/>
              </a:prstGeom>
              <a:noFill/>
            </p:spPr>
            <p:txBody>
              <a:bodyPr wrap="square" anchor="ctr">
                <a:spAutoFit/>
              </a:bodyPr>
              <a:lstStyle/>
              <a:p>
                <a:pPr algn="ctr" defTabSz="932597">
                  <a:defRPr/>
                </a:pPr>
                <a:r>
                  <a:rPr lang="en-US" sz="816" kern="0">
                    <a:solidFill>
                      <a:srgbClr val="1F937E"/>
                    </a:solidFill>
                    <a:latin typeface="Segoe UI Semibold"/>
                  </a:rPr>
                  <a:t>Tables</a:t>
                </a:r>
              </a:p>
            </p:txBody>
          </p:sp>
        </p:grpSp>
        <p:sp>
          <p:nvSpPr>
            <p:cNvPr id="37" name="Cylinder 32">
              <a:extLst>
                <a:ext uri="{FF2B5EF4-FFF2-40B4-BE49-F238E27FC236}">
                  <a16:creationId xmlns:a16="http://schemas.microsoft.com/office/drawing/2014/main" id="{CFA0BDE6-89AE-C91B-F00C-DA77BD3F89FF}"/>
                </a:ext>
              </a:extLst>
            </p:cNvPr>
            <p:cNvSpPr/>
            <p:nvPr/>
          </p:nvSpPr>
          <p:spPr>
            <a:xfrm>
              <a:off x="6666059" y="3989249"/>
              <a:ext cx="917728" cy="1150388"/>
            </a:xfrm>
            <a:prstGeom prst="can">
              <a:avLst/>
            </a:prstGeom>
            <a:solidFill>
              <a:srgbClr val="9EE0CB"/>
            </a:solidFill>
            <a:ln w="9525" cap="flat" cmpd="sng" algn="ctr">
              <a:noFill/>
              <a:prstDash val="solid"/>
              <a:headEnd type="none" w="med" len="med"/>
              <a:tailEnd type="none" w="med" len="med"/>
            </a:ln>
            <a:effectLst>
              <a:outerShdw blurRad="381000" dist="38100" dir="2700000" algn="tl" rotWithShape="0">
                <a:prstClr val="black">
                  <a:alpha val="20000"/>
                </a:prstClr>
              </a:outerShdw>
            </a:effectLst>
          </p:spPr>
          <p:txBody>
            <a:bodyPr rot="0" spcFirstLastPara="0" vertOverflow="overflow" horzOverflow="overflow" vert="horz" wrap="none" lIns="93260" tIns="93260"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918" kern="0">
                  <a:solidFill>
                    <a:srgbClr val="000000"/>
                  </a:solidFill>
                  <a:latin typeface="Segoe UI Semibold"/>
                  <a:cs typeface="Segoe UI" pitchFamily="34" charset="0"/>
                </a:rPr>
                <a:t>Data </a:t>
              </a:r>
            </a:p>
            <a:p>
              <a:pPr algn="ctr" defTabSz="951028" fontAlgn="base">
                <a:spcBef>
                  <a:spcPct val="0"/>
                </a:spcBef>
                <a:spcAft>
                  <a:spcPct val="0"/>
                </a:spcAft>
                <a:defRPr/>
              </a:pPr>
              <a:r>
                <a:rPr lang="en-US" sz="918" kern="0">
                  <a:solidFill>
                    <a:srgbClr val="000000"/>
                  </a:solidFill>
                  <a:latin typeface="Segoe UI Semibold"/>
                  <a:cs typeface="Segoe UI" pitchFamily="34" charset="0"/>
                </a:rPr>
                <a:t>Warehouse/</a:t>
              </a:r>
            </a:p>
            <a:p>
              <a:pPr algn="ctr" defTabSz="951028" fontAlgn="base">
                <a:spcBef>
                  <a:spcPct val="0"/>
                </a:spcBef>
                <a:spcAft>
                  <a:spcPct val="0"/>
                </a:spcAft>
                <a:defRPr/>
              </a:pPr>
              <a:r>
                <a:rPr lang="en-US" sz="918" kern="0">
                  <a:solidFill>
                    <a:srgbClr val="000000"/>
                  </a:solidFill>
                  <a:latin typeface="Segoe UI Semibold"/>
                  <a:cs typeface="Segoe UI" pitchFamily="34" charset="0"/>
                </a:rPr>
                <a:t>Lakehouse</a:t>
              </a:r>
            </a:p>
          </p:txBody>
        </p:sp>
        <p:sp>
          <p:nvSpPr>
            <p:cNvPr id="38" name="Cube 37">
              <a:extLst>
                <a:ext uri="{FF2B5EF4-FFF2-40B4-BE49-F238E27FC236}">
                  <a16:creationId xmlns:a16="http://schemas.microsoft.com/office/drawing/2014/main" id="{B5D0EB72-02C7-6167-9B94-AE402CBA4BA9}"/>
                </a:ext>
              </a:extLst>
            </p:cNvPr>
            <p:cNvSpPr/>
            <p:nvPr/>
          </p:nvSpPr>
          <p:spPr bwMode="auto">
            <a:xfrm>
              <a:off x="8774620" y="4014105"/>
              <a:ext cx="993239" cy="1010935"/>
            </a:xfrm>
            <a:prstGeom prst="cube">
              <a:avLst/>
            </a:prstGeom>
            <a:solidFill>
              <a:srgbClr val="9EE0CB"/>
            </a:solidFill>
            <a:ln w="9525" cap="flat" cmpd="sng" algn="ctr">
              <a:noFill/>
              <a:prstDash val="solid"/>
              <a:headEnd type="none" w="med" len="med"/>
              <a:tailEnd type="none" w="med" len="med"/>
            </a:ln>
            <a:effectLst>
              <a:outerShdw blurRad="381000" dist="38100" dir="2700000" algn="tl" rotWithShape="0">
                <a:prstClr val="black">
                  <a:alpha val="20000"/>
                </a:prstClr>
              </a:outerShdw>
            </a:effectLst>
          </p:spPr>
          <p:txBody>
            <a:bodyPr rot="0" spcFirstLastPara="0" vertOverflow="overflow" horzOverflow="overflow" vert="horz" wrap="none" lIns="93260" tIns="93260"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918" kern="0">
                  <a:solidFill>
                    <a:srgbClr val="000000"/>
                  </a:solidFill>
                  <a:latin typeface="Segoe UI Semibold"/>
                  <a:cs typeface="Segoe UI" pitchFamily="34" charset="0"/>
                </a:rPr>
                <a:t>Power BI</a:t>
              </a:r>
            </a:p>
            <a:p>
              <a:pPr algn="ctr" defTabSz="951028" fontAlgn="base">
                <a:spcBef>
                  <a:spcPct val="0"/>
                </a:spcBef>
                <a:spcAft>
                  <a:spcPct val="0"/>
                </a:spcAft>
                <a:defRPr/>
              </a:pPr>
              <a:r>
                <a:rPr lang="en-US" sz="918" kern="0">
                  <a:solidFill>
                    <a:srgbClr val="000000"/>
                  </a:solidFill>
                  <a:latin typeface="Segoe UI Semibold"/>
                  <a:cs typeface="Segoe UI" pitchFamily="34" charset="0"/>
                </a:rPr>
                <a:t>Analysis</a:t>
              </a:r>
            </a:p>
            <a:p>
              <a:pPr algn="ctr" defTabSz="951028" fontAlgn="base">
                <a:spcBef>
                  <a:spcPct val="0"/>
                </a:spcBef>
                <a:spcAft>
                  <a:spcPct val="0"/>
                </a:spcAft>
                <a:defRPr/>
              </a:pPr>
              <a:r>
                <a:rPr lang="en-US" sz="918" kern="0">
                  <a:solidFill>
                    <a:srgbClr val="000000"/>
                  </a:solidFill>
                  <a:latin typeface="Segoe UI Semibold"/>
                  <a:cs typeface="Segoe UI" pitchFamily="34" charset="0"/>
                </a:rPr>
                <a:t>Services</a:t>
              </a:r>
            </a:p>
          </p:txBody>
        </p:sp>
        <p:sp>
          <p:nvSpPr>
            <p:cNvPr id="39" name="Oval 38">
              <a:extLst>
                <a:ext uri="{FF2B5EF4-FFF2-40B4-BE49-F238E27FC236}">
                  <a16:creationId xmlns:a16="http://schemas.microsoft.com/office/drawing/2014/main" id="{56A40827-8D23-D9DD-7091-6F0D154E8E23}"/>
                </a:ext>
              </a:extLst>
            </p:cNvPr>
            <p:cNvSpPr/>
            <p:nvPr/>
          </p:nvSpPr>
          <p:spPr bwMode="auto">
            <a:xfrm>
              <a:off x="10636746" y="4186587"/>
              <a:ext cx="726015" cy="726016"/>
            </a:xfrm>
            <a:prstGeom prst="ellipse">
              <a:avLst/>
            </a:prstGeom>
            <a:solidFill>
              <a:schemeClr val="accent2"/>
            </a:solidFill>
            <a:ln w="19050" cap="flat" cmpd="sng" algn="ctr">
              <a:solidFill>
                <a:schemeClr val="accent6"/>
              </a:solidFill>
              <a:prstDash val="solid"/>
              <a:headEnd type="none" w="med" len="med"/>
              <a:tailEnd type="none" w="med" len="med"/>
            </a:ln>
            <a:effectLst>
              <a:outerShdw blurRad="381000" dist="38100" dir="2700000" algn="tl" rotWithShape="0">
                <a:prstClr val="black">
                  <a:alpha val="20000"/>
                </a:prstClr>
              </a:outerShdw>
            </a:effectLst>
            <a:scene3d>
              <a:camera prst="perspectiveLeft" fov="2100000">
                <a:rot lat="0" lon="0" rev="0"/>
              </a:camera>
              <a:lightRig rig="threePt" dir="t"/>
            </a:scene3d>
          </p:spPr>
          <p:txBody>
            <a:bodyPr rot="0" spcFirstLastPara="0" vertOverflow="overflow" horzOverflow="overflow" vert="horz" wrap="square" lIns="186521" tIns="1064783" rIns="186521" bIns="149217" numCol="1" spcCol="0" rtlCol="0" fromWordArt="0" anchor="ctr" anchorCtr="0" forceAA="0" compatLnSpc="1">
              <a:prstTxWarp prst="textNoShape">
                <a:avLst/>
              </a:prstTxWarp>
              <a:noAutofit/>
            </a:bodyPr>
            <a:lstStyle/>
            <a:p>
              <a:pPr algn="ctr" defTabSz="932597">
                <a:tabLst>
                  <a:tab pos="6063497" algn="l"/>
                </a:tabLst>
                <a:defRPr/>
              </a:pPr>
              <a:endParaRPr lang="en-US" sz="1632" kern="0" err="1">
                <a:gradFill>
                  <a:gsLst>
                    <a:gs pos="14000">
                      <a:srgbClr val="FFFFFF"/>
                    </a:gs>
                    <a:gs pos="59000">
                      <a:srgbClr val="FFFFFF"/>
                    </a:gs>
                  </a:gsLst>
                  <a:path path="circle">
                    <a:fillToRect l="100000" t="100000"/>
                  </a:path>
                </a:gradFill>
                <a:latin typeface="Segoe UI Semibold"/>
                <a:cs typeface="Segoe UI" panose="020B0502040204020203" pitchFamily="34" charset="0"/>
              </a:endParaRPr>
            </a:p>
          </p:txBody>
        </p:sp>
        <p:sp>
          <p:nvSpPr>
            <p:cNvPr id="40" name="TextBox 39">
              <a:extLst>
                <a:ext uri="{FF2B5EF4-FFF2-40B4-BE49-F238E27FC236}">
                  <a16:creationId xmlns:a16="http://schemas.microsoft.com/office/drawing/2014/main" id="{A80051CC-5FF7-C104-C08E-41F99A360A6E}"/>
                </a:ext>
              </a:extLst>
            </p:cNvPr>
            <p:cNvSpPr txBox="1"/>
            <p:nvPr/>
          </p:nvSpPr>
          <p:spPr>
            <a:xfrm>
              <a:off x="9802527" y="3989338"/>
              <a:ext cx="887996" cy="506520"/>
            </a:xfrm>
            <a:prstGeom prst="rect">
              <a:avLst/>
            </a:prstGeom>
            <a:noFill/>
          </p:spPr>
          <p:txBody>
            <a:bodyPr wrap="square" rtlCol="0">
              <a:spAutoFit/>
            </a:bodyPr>
            <a:lstStyle/>
            <a:p>
              <a:pPr algn="ctr" defTabSz="932597">
                <a:defRPr/>
              </a:pPr>
              <a:r>
                <a:rPr lang="en-US" sz="1071" kern="0">
                  <a:solidFill>
                    <a:srgbClr val="001919"/>
                  </a:solidFill>
                  <a:latin typeface="Segoe UI Semibold"/>
                </a:rPr>
                <a:t>DAX</a:t>
              </a:r>
            </a:p>
            <a:p>
              <a:pPr algn="ctr" defTabSz="932597">
                <a:defRPr/>
              </a:pPr>
              <a:r>
                <a:rPr lang="en-US" sz="1071" kern="0">
                  <a:solidFill>
                    <a:srgbClr val="001919"/>
                  </a:solidFill>
                  <a:latin typeface="Segoe UI Semibold"/>
                </a:rPr>
                <a:t>Queries</a:t>
              </a:r>
            </a:p>
          </p:txBody>
        </p:sp>
        <p:cxnSp>
          <p:nvCxnSpPr>
            <p:cNvPr id="41" name="Straight Arrow Connector 40">
              <a:extLst>
                <a:ext uri="{FF2B5EF4-FFF2-40B4-BE49-F238E27FC236}">
                  <a16:creationId xmlns:a16="http://schemas.microsoft.com/office/drawing/2014/main" id="{EBFA20A0-5487-2CA0-B14A-8C1899523904}"/>
                </a:ext>
              </a:extLst>
            </p:cNvPr>
            <p:cNvCxnSpPr>
              <a:cxnSpLocks/>
            </p:cNvCxnSpPr>
            <p:nvPr/>
          </p:nvCxnSpPr>
          <p:spPr>
            <a:xfrm flipH="1">
              <a:off x="9888136" y="4549595"/>
              <a:ext cx="738295" cy="0"/>
            </a:xfrm>
            <a:prstGeom prst="straightConnector1">
              <a:avLst/>
            </a:prstGeom>
            <a:noFill/>
            <a:ln w="19050" cap="rnd" cmpd="sng" algn="ctr">
              <a:solidFill>
                <a:srgbClr val="49C5B1"/>
              </a:solidFill>
              <a:prstDash val="solid"/>
              <a:headEnd type="none" w="med" len="med"/>
              <a:tailEnd type="arrow" w="lg" len="sm"/>
            </a:ln>
            <a:effectLst/>
          </p:spPr>
        </p:cxnSp>
        <p:sp>
          <p:nvSpPr>
            <p:cNvPr id="42" name="TextBox 41">
              <a:extLst>
                <a:ext uri="{FF2B5EF4-FFF2-40B4-BE49-F238E27FC236}">
                  <a16:creationId xmlns:a16="http://schemas.microsoft.com/office/drawing/2014/main" id="{8C4B621A-857E-66CF-AAA6-2632B27AF1E3}"/>
                </a:ext>
              </a:extLst>
            </p:cNvPr>
            <p:cNvSpPr txBox="1"/>
            <p:nvPr/>
          </p:nvSpPr>
          <p:spPr>
            <a:xfrm>
              <a:off x="10707278" y="4594230"/>
              <a:ext cx="584952" cy="242791"/>
            </a:xfrm>
            <a:prstGeom prst="rect">
              <a:avLst/>
            </a:prstGeom>
            <a:noFill/>
          </p:spPr>
          <p:txBody>
            <a:bodyPr wrap="none" rtlCol="0" anchor="ctr">
              <a:spAutoFit/>
            </a:bodyPr>
            <a:lstStyle/>
            <a:p>
              <a:pPr algn="ctr" defTabSz="932597">
                <a:defRPr/>
              </a:pPr>
              <a:r>
                <a:rPr lang="en-US" sz="714" kern="0">
                  <a:solidFill>
                    <a:srgbClr val="FFFFFF"/>
                  </a:solidFill>
                  <a:latin typeface="Segoe UI Semibold"/>
                </a:rPr>
                <a:t>Reports</a:t>
              </a:r>
            </a:p>
          </p:txBody>
        </p:sp>
        <p:sp>
          <p:nvSpPr>
            <p:cNvPr id="43" name="Graphic 236">
              <a:extLst>
                <a:ext uri="{FF2B5EF4-FFF2-40B4-BE49-F238E27FC236}">
                  <a16:creationId xmlns:a16="http://schemas.microsoft.com/office/drawing/2014/main" id="{8F1006A9-514D-CE8F-5000-3E7EA93E0F2A}"/>
                </a:ext>
              </a:extLst>
            </p:cNvPr>
            <p:cNvSpPr/>
            <p:nvPr/>
          </p:nvSpPr>
          <p:spPr>
            <a:xfrm>
              <a:off x="10850161" y="4348999"/>
              <a:ext cx="299184" cy="284238"/>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a:gsLst>
                <a:gs pos="70000">
                  <a:srgbClr val="49C5B1"/>
                </a:gs>
                <a:gs pos="100000">
                  <a:srgbClr val="8DE971"/>
                </a:gs>
              </a:gsLst>
              <a:lin ang="2700000" scaled="1"/>
            </a:gra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428" kern="0">
                <a:solidFill>
                  <a:srgbClr val="FFFFFF"/>
                </a:solidFill>
                <a:latin typeface="Calibri" panose="020F0502020204030204"/>
              </a:endParaRPr>
            </a:p>
          </p:txBody>
        </p:sp>
        <p:sp>
          <p:nvSpPr>
            <p:cNvPr id="44" name="Rounded Rectangle 48">
              <a:extLst>
                <a:ext uri="{FF2B5EF4-FFF2-40B4-BE49-F238E27FC236}">
                  <a16:creationId xmlns:a16="http://schemas.microsoft.com/office/drawing/2014/main" id="{CD33A335-4DE0-3A4A-676E-7D4505CD8DF2}"/>
                </a:ext>
              </a:extLst>
            </p:cNvPr>
            <p:cNvSpPr/>
            <p:nvPr/>
          </p:nvSpPr>
          <p:spPr bwMode="auto">
            <a:xfrm flipH="1">
              <a:off x="5726376" y="4361232"/>
              <a:ext cx="829787" cy="406423"/>
            </a:xfrm>
            <a:prstGeom prst="roundRect">
              <a:avLst>
                <a:gd name="adj" fmla="val 50000"/>
              </a:avLst>
            </a:prstGeom>
            <a:solidFill>
              <a:srgbClr val="FFFFFF">
                <a:lumMod val="95000"/>
              </a:srgbClr>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square" lIns="0" tIns="0" rIns="110150" bIns="0" numCol="1" spcCol="0" rtlCol="0" fromWordArt="0" anchor="ctr" anchorCtr="0" forceAA="0" compatLnSpc="1">
              <a:prstTxWarp prst="textNoShape">
                <a:avLst/>
              </a:prstTxWarp>
              <a:noAutofit/>
            </a:bodyPr>
            <a:lstStyle/>
            <a:p>
              <a:pPr algn="r" defTabSz="932597" fontAlgn="base">
                <a:spcBef>
                  <a:spcPct val="0"/>
                </a:spcBef>
                <a:spcAft>
                  <a:spcPct val="0"/>
                </a:spcAft>
                <a:defRPr/>
              </a:pPr>
              <a:r>
                <a:rPr lang="en-US" sz="1122" kern="0">
                  <a:solidFill>
                    <a:srgbClr val="000000"/>
                  </a:solidFill>
                  <a:latin typeface="Segoe UI Semibold"/>
                  <a:cs typeface="Segoe UI" pitchFamily="34" charset="0"/>
                </a:rPr>
                <a:t>Scan</a:t>
              </a:r>
            </a:p>
          </p:txBody>
        </p:sp>
        <p:cxnSp>
          <p:nvCxnSpPr>
            <p:cNvPr id="45" name="Straight Connector 44">
              <a:extLst>
                <a:ext uri="{FF2B5EF4-FFF2-40B4-BE49-F238E27FC236}">
                  <a16:creationId xmlns:a16="http://schemas.microsoft.com/office/drawing/2014/main" id="{9F161051-FED7-C540-4FD7-3C601A43C08E}"/>
                </a:ext>
              </a:extLst>
            </p:cNvPr>
            <p:cNvCxnSpPr>
              <a:cxnSpLocks/>
            </p:cNvCxnSpPr>
            <p:nvPr/>
          </p:nvCxnSpPr>
          <p:spPr>
            <a:xfrm flipH="1">
              <a:off x="5861879" y="4564442"/>
              <a:ext cx="135394" cy="0"/>
            </a:xfrm>
            <a:prstGeom prst="line">
              <a:avLst/>
            </a:prstGeom>
            <a:noFill/>
            <a:ln w="25400" cap="rnd" cmpd="sng" algn="ctr">
              <a:solidFill>
                <a:srgbClr val="091F2C"/>
              </a:solidFill>
              <a:prstDash val="solid"/>
              <a:headEnd type="none" w="lg" len="med"/>
              <a:tailEnd type="none" w="lg" len="med"/>
            </a:ln>
            <a:effectLst/>
          </p:spPr>
        </p:cxnSp>
        <p:cxnSp>
          <p:nvCxnSpPr>
            <p:cNvPr id="46" name="Straight Connector 45">
              <a:extLst>
                <a:ext uri="{FF2B5EF4-FFF2-40B4-BE49-F238E27FC236}">
                  <a16:creationId xmlns:a16="http://schemas.microsoft.com/office/drawing/2014/main" id="{51E2CE37-71A2-216E-D6BC-39A2ABFF6E3D}"/>
                </a:ext>
              </a:extLst>
            </p:cNvPr>
            <p:cNvCxnSpPr>
              <a:cxnSpLocks/>
            </p:cNvCxnSpPr>
            <p:nvPr/>
          </p:nvCxnSpPr>
          <p:spPr>
            <a:xfrm flipH="1">
              <a:off x="5859621" y="4501848"/>
              <a:ext cx="51731" cy="62594"/>
            </a:xfrm>
            <a:prstGeom prst="line">
              <a:avLst/>
            </a:prstGeom>
            <a:noFill/>
            <a:ln w="25400" cap="rnd" cmpd="sng" algn="ctr">
              <a:solidFill>
                <a:srgbClr val="091F2C"/>
              </a:solidFill>
              <a:prstDash val="solid"/>
              <a:headEnd type="none" w="lg" len="med"/>
              <a:tailEnd type="none" w="lg" len="med"/>
            </a:ln>
            <a:effectLst/>
          </p:spPr>
        </p:cxnSp>
        <p:cxnSp>
          <p:nvCxnSpPr>
            <p:cNvPr id="47" name="Straight Connector 46">
              <a:extLst>
                <a:ext uri="{FF2B5EF4-FFF2-40B4-BE49-F238E27FC236}">
                  <a16:creationId xmlns:a16="http://schemas.microsoft.com/office/drawing/2014/main" id="{22972EAE-6010-4BD8-D4AE-953859B91731}"/>
                </a:ext>
              </a:extLst>
            </p:cNvPr>
            <p:cNvCxnSpPr>
              <a:cxnSpLocks/>
            </p:cNvCxnSpPr>
            <p:nvPr/>
          </p:nvCxnSpPr>
          <p:spPr>
            <a:xfrm flipH="1" flipV="1">
              <a:off x="5859633" y="4564444"/>
              <a:ext cx="51731" cy="62594"/>
            </a:xfrm>
            <a:prstGeom prst="line">
              <a:avLst/>
            </a:prstGeom>
            <a:noFill/>
            <a:ln w="25400" cap="rnd" cmpd="sng" algn="ctr">
              <a:solidFill>
                <a:srgbClr val="091F2C"/>
              </a:solidFill>
              <a:prstDash val="solid"/>
              <a:headEnd type="none" w="lg" len="med"/>
              <a:tailEnd type="none" w="lg" len="med"/>
            </a:ln>
            <a:effectLst/>
          </p:spPr>
        </p:cxnSp>
        <p:sp>
          <p:nvSpPr>
            <p:cNvPr id="48" name="Rounded Rectangle 94">
              <a:extLst>
                <a:ext uri="{FF2B5EF4-FFF2-40B4-BE49-F238E27FC236}">
                  <a16:creationId xmlns:a16="http://schemas.microsoft.com/office/drawing/2014/main" id="{A8215E06-7A17-D4EF-A931-78FC46A62314}"/>
                </a:ext>
              </a:extLst>
            </p:cNvPr>
            <p:cNvSpPr/>
            <p:nvPr/>
          </p:nvSpPr>
          <p:spPr bwMode="auto">
            <a:xfrm>
              <a:off x="7693683" y="4361232"/>
              <a:ext cx="956728" cy="406423"/>
            </a:xfrm>
            <a:prstGeom prst="roundRect">
              <a:avLst>
                <a:gd name="adj" fmla="val 50000"/>
              </a:avLst>
            </a:prstGeom>
            <a:solidFill>
              <a:srgbClr val="FFFFFF">
                <a:lumMod val="95000"/>
              </a:srgbClr>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square" lIns="110150" tIns="0" rIns="0" bIns="0" numCol="1" spcCol="0" rtlCol="0" fromWordArt="0" anchor="ctr" anchorCtr="0" forceAA="0" compatLnSpc="1">
              <a:prstTxWarp prst="textNoShape">
                <a:avLst/>
              </a:prstTxWarp>
              <a:noAutofit/>
            </a:bodyPr>
            <a:lstStyle/>
            <a:p>
              <a:pPr defTabSz="932597" fontAlgn="base">
                <a:spcBef>
                  <a:spcPct val="0"/>
                </a:spcBef>
                <a:spcAft>
                  <a:spcPct val="0"/>
                </a:spcAft>
                <a:defRPr/>
              </a:pPr>
              <a:r>
                <a:rPr lang="en-US" sz="1122" kern="0">
                  <a:solidFill>
                    <a:srgbClr val="000000"/>
                  </a:solidFill>
                  <a:latin typeface="Segoe UI Semibold"/>
                  <a:cs typeface="Segoe UI" pitchFamily="34" charset="0"/>
                </a:rPr>
                <a:t>Import</a:t>
              </a:r>
            </a:p>
          </p:txBody>
        </p:sp>
        <p:cxnSp>
          <p:nvCxnSpPr>
            <p:cNvPr id="49" name="Straight Connector 48">
              <a:extLst>
                <a:ext uri="{FF2B5EF4-FFF2-40B4-BE49-F238E27FC236}">
                  <a16:creationId xmlns:a16="http://schemas.microsoft.com/office/drawing/2014/main" id="{20B8F9DA-CDF5-6F24-AF80-CE5187791EF1}"/>
                </a:ext>
              </a:extLst>
            </p:cNvPr>
            <p:cNvCxnSpPr>
              <a:cxnSpLocks/>
            </p:cNvCxnSpPr>
            <p:nvPr/>
          </p:nvCxnSpPr>
          <p:spPr>
            <a:xfrm>
              <a:off x="8379513" y="4564442"/>
              <a:ext cx="135394" cy="0"/>
            </a:xfrm>
            <a:prstGeom prst="line">
              <a:avLst/>
            </a:prstGeom>
            <a:noFill/>
            <a:ln w="25400" cap="rnd" cmpd="sng" algn="ctr">
              <a:solidFill>
                <a:srgbClr val="091F2C"/>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50DDE51E-B7BB-43A7-4713-E89973ED2EFB}"/>
                </a:ext>
              </a:extLst>
            </p:cNvPr>
            <p:cNvCxnSpPr>
              <a:cxnSpLocks/>
            </p:cNvCxnSpPr>
            <p:nvPr/>
          </p:nvCxnSpPr>
          <p:spPr>
            <a:xfrm>
              <a:off x="8465434" y="4501848"/>
              <a:ext cx="51731" cy="62594"/>
            </a:xfrm>
            <a:prstGeom prst="line">
              <a:avLst/>
            </a:prstGeom>
            <a:noFill/>
            <a:ln w="25400" cap="rnd" cmpd="sng" algn="ctr">
              <a:solidFill>
                <a:srgbClr val="091F2C"/>
              </a:solidFill>
              <a:prstDash val="solid"/>
              <a:headEnd type="none" w="lg" len="med"/>
              <a:tailEnd type="none" w="lg" len="med"/>
            </a:ln>
            <a:effectLst/>
          </p:spPr>
        </p:cxnSp>
        <p:cxnSp>
          <p:nvCxnSpPr>
            <p:cNvPr id="51" name="Straight Connector 50">
              <a:extLst>
                <a:ext uri="{FF2B5EF4-FFF2-40B4-BE49-F238E27FC236}">
                  <a16:creationId xmlns:a16="http://schemas.microsoft.com/office/drawing/2014/main" id="{7D5BCE6D-3174-00DB-D85E-D977A9F53347}"/>
                </a:ext>
              </a:extLst>
            </p:cNvPr>
            <p:cNvCxnSpPr>
              <a:cxnSpLocks/>
            </p:cNvCxnSpPr>
            <p:nvPr/>
          </p:nvCxnSpPr>
          <p:spPr>
            <a:xfrm flipV="1">
              <a:off x="8465422" y="4564444"/>
              <a:ext cx="51731" cy="62594"/>
            </a:xfrm>
            <a:prstGeom prst="line">
              <a:avLst/>
            </a:prstGeom>
            <a:noFill/>
            <a:ln w="25400" cap="rnd" cmpd="sng" algn="ctr">
              <a:solidFill>
                <a:srgbClr val="091F2C"/>
              </a:solidFill>
              <a:prstDash val="solid"/>
              <a:headEnd type="none" w="lg" len="med"/>
              <a:tailEnd type="none" w="lg" len="med"/>
            </a:ln>
            <a:effectLst/>
          </p:spPr>
        </p:cxnSp>
        <p:grpSp>
          <p:nvGrpSpPr>
            <p:cNvPr id="52" name="Group 51">
              <a:extLst>
                <a:ext uri="{FF2B5EF4-FFF2-40B4-BE49-F238E27FC236}">
                  <a16:creationId xmlns:a16="http://schemas.microsoft.com/office/drawing/2014/main" id="{C941928A-6848-BB31-4778-2FB7A1397E68}"/>
                </a:ext>
              </a:extLst>
            </p:cNvPr>
            <p:cNvGrpSpPr/>
            <p:nvPr/>
          </p:nvGrpSpPr>
          <p:grpSpPr>
            <a:xfrm flipH="1">
              <a:off x="9528091" y="4725493"/>
              <a:ext cx="469515" cy="441130"/>
              <a:chOff x="8920904" y="4969457"/>
              <a:chExt cx="687418" cy="645859"/>
            </a:xfrm>
            <a:gradFill flip="none" rotWithShape="1">
              <a:gsLst>
                <a:gs pos="100000">
                  <a:srgbClr val="091F2C"/>
                </a:gs>
                <a:gs pos="57000">
                  <a:srgbClr val="0B3046"/>
                </a:gs>
              </a:gsLst>
              <a:lin ang="2700000" scaled="1"/>
              <a:tileRect/>
            </a:gradFill>
          </p:grpSpPr>
          <p:sp>
            <p:nvSpPr>
              <p:cNvPr id="53" name="Graphic 177">
                <a:extLst>
                  <a:ext uri="{FF2B5EF4-FFF2-40B4-BE49-F238E27FC236}">
                    <a16:creationId xmlns:a16="http://schemas.microsoft.com/office/drawing/2014/main" id="{142A3BF0-BE4E-B59F-2D06-5C85BADBE174}"/>
                  </a:ext>
                </a:extLst>
              </p:cNvPr>
              <p:cNvSpPr/>
              <p:nvPr/>
            </p:nvSpPr>
            <p:spPr>
              <a:xfrm>
                <a:off x="8920904" y="4969457"/>
                <a:ext cx="606384" cy="606352"/>
              </a:xfrm>
              <a:custGeom>
                <a:avLst/>
                <a:gdLst>
                  <a:gd name="connsiteX0" fmla="*/ 159544 w 190500"/>
                  <a:gd name="connsiteY0" fmla="*/ 57140 h 190490"/>
                  <a:gd name="connsiteX1" fmla="*/ 190452 w 190500"/>
                  <a:gd name="connsiteY1" fmla="*/ 86335 h 190490"/>
                  <a:gd name="connsiteX2" fmla="*/ 190500 w 190500"/>
                  <a:gd name="connsiteY2" fmla="*/ 88097 h 190490"/>
                  <a:gd name="connsiteX3" fmla="*/ 190500 w 190500"/>
                  <a:gd name="connsiteY3" fmla="*/ 159534 h 190490"/>
                  <a:gd name="connsiteX4" fmla="*/ 161296 w 190500"/>
                  <a:gd name="connsiteY4" fmla="*/ 190443 h 190490"/>
                  <a:gd name="connsiteX5" fmla="*/ 159544 w 190500"/>
                  <a:gd name="connsiteY5" fmla="*/ 190490 h 190490"/>
                  <a:gd name="connsiteX6" fmla="*/ 88106 w 190500"/>
                  <a:gd name="connsiteY6" fmla="*/ 190490 h 190490"/>
                  <a:gd name="connsiteX7" fmla="*/ 57198 w 190500"/>
                  <a:gd name="connsiteY7" fmla="*/ 161287 h 190490"/>
                  <a:gd name="connsiteX8" fmla="*/ 57150 w 190500"/>
                  <a:gd name="connsiteY8" fmla="*/ 159544 h 190490"/>
                  <a:gd name="connsiteX9" fmla="*/ 57150 w 190500"/>
                  <a:gd name="connsiteY9" fmla="*/ 88106 h 190490"/>
                  <a:gd name="connsiteX10" fmla="*/ 86354 w 190500"/>
                  <a:gd name="connsiteY10" fmla="*/ 57198 h 190490"/>
                  <a:gd name="connsiteX11" fmla="*/ 88106 w 190500"/>
                  <a:gd name="connsiteY11" fmla="*/ 57150 h 190490"/>
                  <a:gd name="connsiteX12" fmla="*/ 159544 w 190500"/>
                  <a:gd name="connsiteY12" fmla="*/ 57150 h 190490"/>
                  <a:gd name="connsiteX13" fmla="*/ 130969 w 190500"/>
                  <a:gd name="connsiteY13" fmla="*/ 28575 h 190490"/>
                  <a:gd name="connsiteX14" fmla="*/ 159544 w 190500"/>
                  <a:gd name="connsiteY14" fmla="*/ 47606 h 190490"/>
                  <a:gd name="connsiteX15" fmla="*/ 88106 w 190500"/>
                  <a:gd name="connsiteY15" fmla="*/ 47606 h 190490"/>
                  <a:gd name="connsiteX16" fmla="*/ 47625 w 190500"/>
                  <a:gd name="connsiteY16" fmla="*/ 88087 h 190490"/>
                  <a:gd name="connsiteX17" fmla="*/ 47625 w 190500"/>
                  <a:gd name="connsiteY17" fmla="*/ 88097 h 190490"/>
                  <a:gd name="connsiteX18" fmla="*/ 47625 w 190500"/>
                  <a:gd name="connsiteY18" fmla="*/ 159563 h 190490"/>
                  <a:gd name="connsiteX19" fmla="*/ 28623 w 190500"/>
                  <a:gd name="connsiteY19" fmla="*/ 132731 h 190490"/>
                  <a:gd name="connsiteX20" fmla="*/ 28575 w 190500"/>
                  <a:gd name="connsiteY20" fmla="*/ 130969 h 190490"/>
                  <a:gd name="connsiteX21" fmla="*/ 28575 w 190500"/>
                  <a:gd name="connsiteY21" fmla="*/ 59531 h 190490"/>
                  <a:gd name="connsiteX22" fmla="*/ 57779 w 190500"/>
                  <a:gd name="connsiteY22" fmla="*/ 28623 h 190490"/>
                  <a:gd name="connsiteX23" fmla="*/ 59531 w 190500"/>
                  <a:gd name="connsiteY23" fmla="*/ 28575 h 190490"/>
                  <a:gd name="connsiteX24" fmla="*/ 130969 w 190500"/>
                  <a:gd name="connsiteY24" fmla="*/ 28575 h 190490"/>
                  <a:gd name="connsiteX25" fmla="*/ 102394 w 190500"/>
                  <a:gd name="connsiteY25" fmla="*/ 0 h 190490"/>
                  <a:gd name="connsiteX26" fmla="*/ 130407 w 190500"/>
                  <a:gd name="connsiteY26" fmla="*/ 17774 h 190490"/>
                  <a:gd name="connsiteX27" fmla="*/ 130969 w 190500"/>
                  <a:gd name="connsiteY27" fmla="*/ 19050 h 190490"/>
                  <a:gd name="connsiteX28" fmla="*/ 59531 w 190500"/>
                  <a:gd name="connsiteY28" fmla="*/ 19050 h 190490"/>
                  <a:gd name="connsiteX29" fmla="*/ 57512 w 190500"/>
                  <a:gd name="connsiteY29" fmla="*/ 19107 h 190490"/>
                  <a:gd name="connsiteX30" fmla="*/ 19050 w 190500"/>
                  <a:gd name="connsiteY30" fmla="*/ 59531 h 190490"/>
                  <a:gd name="connsiteX31" fmla="*/ 19050 w 190500"/>
                  <a:gd name="connsiteY31" fmla="*/ 130969 h 190490"/>
                  <a:gd name="connsiteX32" fmla="*/ 48 w 190500"/>
                  <a:gd name="connsiteY32" fmla="*/ 104146 h 190490"/>
                  <a:gd name="connsiteX33" fmla="*/ 0 w 190500"/>
                  <a:gd name="connsiteY33" fmla="*/ 102394 h 190490"/>
                  <a:gd name="connsiteX34" fmla="*/ 0 w 190500"/>
                  <a:gd name="connsiteY34" fmla="*/ 30956 h 190490"/>
                  <a:gd name="connsiteX35" fmla="*/ 29204 w 190500"/>
                  <a:gd name="connsiteY35" fmla="*/ 48 h 190490"/>
                  <a:gd name="connsiteX36" fmla="*/ 30956 w 190500"/>
                  <a:gd name="connsiteY36" fmla="*/ 0 h 190490"/>
                  <a:gd name="connsiteX37" fmla="*/ 102394 w 190500"/>
                  <a:gd name="connsiteY37"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490">
                    <a:moveTo>
                      <a:pt x="159544" y="57140"/>
                    </a:moveTo>
                    <a:cubicBezTo>
                      <a:pt x="175957" y="57139"/>
                      <a:pt x="189518" y="69948"/>
                      <a:pt x="190452" y="86335"/>
                    </a:cubicBezTo>
                    <a:lnTo>
                      <a:pt x="190500" y="88097"/>
                    </a:lnTo>
                    <a:lnTo>
                      <a:pt x="190500" y="159534"/>
                    </a:lnTo>
                    <a:cubicBezTo>
                      <a:pt x="190501" y="175951"/>
                      <a:pt x="177687" y="189513"/>
                      <a:pt x="161296" y="190443"/>
                    </a:cubicBezTo>
                    <a:lnTo>
                      <a:pt x="159544" y="190490"/>
                    </a:lnTo>
                    <a:lnTo>
                      <a:pt x="88106" y="190490"/>
                    </a:lnTo>
                    <a:cubicBezTo>
                      <a:pt x="71690" y="190491"/>
                      <a:pt x="58127" y="177677"/>
                      <a:pt x="57198" y="161287"/>
                    </a:cubicBezTo>
                    <a:lnTo>
                      <a:pt x="57150" y="159544"/>
                    </a:lnTo>
                    <a:lnTo>
                      <a:pt x="57150" y="88106"/>
                    </a:lnTo>
                    <a:cubicBezTo>
                      <a:pt x="57149" y="71690"/>
                      <a:pt x="69963" y="58127"/>
                      <a:pt x="86354" y="57198"/>
                    </a:cubicBezTo>
                    <a:lnTo>
                      <a:pt x="88106" y="57150"/>
                    </a:lnTo>
                    <a:lnTo>
                      <a:pt x="159544" y="57150"/>
                    </a:lnTo>
                    <a:close/>
                    <a:moveTo>
                      <a:pt x="130969" y="28575"/>
                    </a:moveTo>
                    <a:cubicBezTo>
                      <a:pt x="143837" y="28575"/>
                      <a:pt x="154877" y="36433"/>
                      <a:pt x="159544" y="47606"/>
                    </a:cubicBezTo>
                    <a:lnTo>
                      <a:pt x="88106" y="47606"/>
                    </a:lnTo>
                    <a:cubicBezTo>
                      <a:pt x="65749" y="47606"/>
                      <a:pt x="47625" y="65730"/>
                      <a:pt x="47625" y="88087"/>
                    </a:cubicBezTo>
                    <a:cubicBezTo>
                      <a:pt x="47625" y="88090"/>
                      <a:pt x="47625" y="88094"/>
                      <a:pt x="47625" y="88097"/>
                    </a:cubicBezTo>
                    <a:lnTo>
                      <a:pt x="47625" y="159563"/>
                    </a:lnTo>
                    <a:cubicBezTo>
                      <a:pt x="36675" y="154997"/>
                      <a:pt x="29295" y="144576"/>
                      <a:pt x="28623" y="132731"/>
                    </a:cubicBezTo>
                    <a:lnTo>
                      <a:pt x="28575" y="130969"/>
                    </a:lnTo>
                    <a:lnTo>
                      <a:pt x="28575" y="59531"/>
                    </a:lnTo>
                    <a:cubicBezTo>
                      <a:pt x="28574" y="43115"/>
                      <a:pt x="41388" y="29552"/>
                      <a:pt x="57779" y="28623"/>
                    </a:cubicBezTo>
                    <a:lnTo>
                      <a:pt x="59531" y="28575"/>
                    </a:lnTo>
                    <a:lnTo>
                      <a:pt x="130969" y="28575"/>
                    </a:lnTo>
                    <a:close/>
                    <a:moveTo>
                      <a:pt x="102394" y="0"/>
                    </a:moveTo>
                    <a:cubicBezTo>
                      <a:pt x="114776" y="0"/>
                      <a:pt x="125454" y="7268"/>
                      <a:pt x="130407" y="17774"/>
                    </a:cubicBezTo>
                    <a:lnTo>
                      <a:pt x="130969" y="19050"/>
                    </a:lnTo>
                    <a:lnTo>
                      <a:pt x="59531" y="19050"/>
                    </a:lnTo>
                    <a:lnTo>
                      <a:pt x="57512" y="19107"/>
                    </a:lnTo>
                    <a:cubicBezTo>
                      <a:pt x="35982" y="20211"/>
                      <a:pt x="19082" y="37973"/>
                      <a:pt x="19050" y="59531"/>
                    </a:cubicBezTo>
                    <a:lnTo>
                      <a:pt x="19050" y="130969"/>
                    </a:lnTo>
                    <a:cubicBezTo>
                      <a:pt x="8103" y="126403"/>
                      <a:pt x="724" y="115988"/>
                      <a:pt x="48" y="104146"/>
                    </a:cubicBezTo>
                    <a:lnTo>
                      <a:pt x="0" y="102394"/>
                    </a:lnTo>
                    <a:lnTo>
                      <a:pt x="0" y="30956"/>
                    </a:lnTo>
                    <a:cubicBezTo>
                      <a:pt x="-1" y="14540"/>
                      <a:pt x="12813" y="977"/>
                      <a:pt x="29204" y="48"/>
                    </a:cubicBezTo>
                    <a:lnTo>
                      <a:pt x="30956" y="0"/>
                    </a:lnTo>
                    <a:lnTo>
                      <a:pt x="102394" y="0"/>
                    </a:lnTo>
                    <a:close/>
                  </a:path>
                </a:pathLst>
              </a:custGeom>
              <a:solidFill>
                <a:schemeClr val="accent3"/>
              </a:solidFill>
              <a:ln w="9525" cap="flat">
                <a:noFill/>
                <a:prstDash val="solid"/>
                <a:miter/>
              </a:ln>
            </p:spPr>
            <p:txBody>
              <a:bodyPr rtlCol="0" anchor="ctr"/>
              <a:lstStyle/>
              <a:p>
                <a:pPr defTabSz="932597">
                  <a:defRPr/>
                </a:pPr>
                <a:endParaRPr lang="en-US" sz="1836" kern="0">
                  <a:solidFill>
                    <a:srgbClr val="FFFFFF"/>
                  </a:solidFill>
                  <a:latin typeface="Calibri" panose="020F0502020204030204"/>
                </a:endParaRPr>
              </a:p>
            </p:txBody>
          </p:sp>
          <p:sp>
            <p:nvSpPr>
              <p:cNvPr id="54" name="TextBox 53">
                <a:extLst>
                  <a:ext uri="{FF2B5EF4-FFF2-40B4-BE49-F238E27FC236}">
                    <a16:creationId xmlns:a16="http://schemas.microsoft.com/office/drawing/2014/main" id="{7F38221E-6C45-A243-C395-A58219B1173F}"/>
                  </a:ext>
                </a:extLst>
              </p:cNvPr>
              <p:cNvSpPr txBox="1"/>
              <p:nvPr/>
            </p:nvSpPr>
            <p:spPr>
              <a:xfrm>
                <a:off x="9024685" y="5122006"/>
                <a:ext cx="583637" cy="493310"/>
              </a:xfrm>
              <a:prstGeom prst="rect">
                <a:avLst/>
              </a:prstGeom>
              <a:noFill/>
            </p:spPr>
            <p:txBody>
              <a:bodyPr wrap="square" anchor="ctr">
                <a:spAutoFit/>
              </a:bodyPr>
              <a:lstStyle/>
              <a:p>
                <a:pPr algn="ctr" defTabSz="932597">
                  <a:defRPr/>
                </a:pPr>
                <a:r>
                  <a:rPr lang="en-US" sz="408" kern="0">
                    <a:solidFill>
                      <a:srgbClr val="FFFFFF"/>
                    </a:solidFill>
                    <a:latin typeface="Segoe UI Semibold"/>
                  </a:rPr>
                  <a:t>Copy of </a:t>
                </a:r>
              </a:p>
              <a:p>
                <a:pPr algn="ctr" defTabSz="932597">
                  <a:defRPr/>
                </a:pPr>
                <a:r>
                  <a:rPr lang="en-US" sz="408" kern="0">
                    <a:solidFill>
                      <a:srgbClr val="FFFFFF"/>
                    </a:solidFill>
                    <a:latin typeface="Segoe UI Semibold"/>
                  </a:rPr>
                  <a:t>Tables</a:t>
                </a:r>
              </a:p>
            </p:txBody>
          </p:sp>
        </p:grpSp>
      </p:grpSp>
      <p:grpSp>
        <p:nvGrpSpPr>
          <p:cNvPr id="57" name="Group 56">
            <a:extLst>
              <a:ext uri="{FF2B5EF4-FFF2-40B4-BE49-F238E27FC236}">
                <a16:creationId xmlns:a16="http://schemas.microsoft.com/office/drawing/2014/main" id="{4081D56F-B831-AD3E-0427-4882782995BC}"/>
              </a:ext>
            </a:extLst>
          </p:cNvPr>
          <p:cNvGrpSpPr/>
          <p:nvPr/>
        </p:nvGrpSpPr>
        <p:grpSpPr>
          <a:xfrm>
            <a:off x="5199469" y="4903072"/>
            <a:ext cx="6403026" cy="1269343"/>
            <a:chOff x="4117597" y="4614247"/>
            <a:chExt cx="7245164" cy="1494154"/>
          </a:xfrm>
        </p:grpSpPr>
        <p:sp>
          <p:nvSpPr>
            <p:cNvPr id="58" name="Rounded Rectangle 45">
              <a:extLst>
                <a:ext uri="{FF2B5EF4-FFF2-40B4-BE49-F238E27FC236}">
                  <a16:creationId xmlns:a16="http://schemas.microsoft.com/office/drawing/2014/main" id="{8BB13611-FBA0-77A4-ACAC-268431265FAD}"/>
                </a:ext>
              </a:extLst>
            </p:cNvPr>
            <p:cNvSpPr/>
            <p:nvPr/>
          </p:nvSpPr>
          <p:spPr>
            <a:xfrm>
              <a:off x="4117597" y="4614247"/>
              <a:ext cx="1969200" cy="1494154"/>
            </a:xfrm>
            <a:prstGeom prst="roundRect">
              <a:avLst>
                <a:gd name="adj" fmla="val 5769"/>
              </a:avLst>
            </a:prstGeom>
            <a:gradFill flip="none" rotWithShape="1">
              <a:gsLst>
                <a:gs pos="100000">
                  <a:schemeClr val="accent4"/>
                </a:gs>
                <a:gs pos="0">
                  <a:schemeClr val="accent6"/>
                </a:gs>
              </a:gsLst>
              <a:path path="circle">
                <a:fillToRect l="100000" t="100000"/>
              </a:path>
              <a:tileRect r="-100000" b="-100000"/>
            </a:gradFill>
            <a:ln>
              <a:noFill/>
            </a:ln>
            <a:effectLst>
              <a:outerShdw blurRad="254000" dist="38100" dir="2700000" algn="tl" rotWithShape="0">
                <a:prstClr val="black">
                  <a:alpha val="20000"/>
                </a:prstClr>
              </a:outerShdw>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32597" fontAlgn="base">
                <a:spcBef>
                  <a:spcPct val="0"/>
                </a:spcBef>
                <a:spcAft>
                  <a:spcPct val="0"/>
                </a:spcAft>
                <a:tabLst>
                  <a:tab pos="6063497" algn="l"/>
                </a:tabLst>
                <a:defRPr/>
              </a:pPr>
              <a:r>
                <a:rPr lang="en-US" sz="1632" kern="0" err="1">
                  <a:gradFill>
                    <a:gsLst>
                      <a:gs pos="14000">
                        <a:srgbClr val="FFFFFF"/>
                      </a:gs>
                      <a:gs pos="59000">
                        <a:srgbClr val="FFFFFF"/>
                      </a:gs>
                    </a:gsLst>
                    <a:path path="circle">
                      <a:fillToRect l="100000" t="100000"/>
                    </a:path>
                  </a:gradFill>
                  <a:latin typeface="Segoe UI Semibold"/>
                  <a:cs typeface="Segoe UI" panose="020B0502040204020203" pitchFamily="34" charset="0"/>
                </a:rPr>
                <a:t>OneLake</a:t>
              </a:r>
              <a:endParaRPr lang="en-US" sz="1632" kern="0">
                <a:gradFill>
                  <a:gsLst>
                    <a:gs pos="14000">
                      <a:srgbClr val="FFFFFF"/>
                    </a:gs>
                    <a:gs pos="59000">
                      <a:srgbClr val="FFFFFF"/>
                    </a:gs>
                  </a:gsLst>
                  <a:path path="circle">
                    <a:fillToRect l="100000" t="100000"/>
                  </a:path>
                </a:gradFill>
                <a:latin typeface="Segoe UI Semibold"/>
                <a:cs typeface="Segoe UI" panose="020B0502040204020203" pitchFamily="34" charset="0"/>
              </a:endParaRPr>
            </a:p>
          </p:txBody>
        </p:sp>
        <p:sp>
          <p:nvSpPr>
            <p:cNvPr id="59" name="TextBox 58">
              <a:extLst>
                <a:ext uri="{FF2B5EF4-FFF2-40B4-BE49-F238E27FC236}">
                  <a16:creationId xmlns:a16="http://schemas.microsoft.com/office/drawing/2014/main" id="{F128A47E-5373-1C6A-BD55-15911590DDC6}"/>
                </a:ext>
              </a:extLst>
            </p:cNvPr>
            <p:cNvSpPr txBox="1"/>
            <p:nvPr/>
          </p:nvSpPr>
          <p:spPr>
            <a:xfrm>
              <a:off x="4328736" y="4655140"/>
              <a:ext cx="1546922" cy="308686"/>
            </a:xfrm>
            <a:prstGeom prst="rect">
              <a:avLst/>
            </a:prstGeom>
            <a:noFill/>
          </p:spPr>
          <p:txBody>
            <a:bodyPr wrap="none" rtlCol="0">
              <a:spAutoFit/>
            </a:bodyPr>
            <a:lstStyle/>
            <a:p>
              <a:pPr algn="ctr" defTabSz="932597">
                <a:defRPr/>
              </a:pPr>
              <a:r>
                <a:rPr lang="en-US" sz="1071" kern="0">
                  <a:solidFill>
                    <a:srgbClr val="FFFFFF"/>
                  </a:solidFill>
                  <a:latin typeface="Segoe UI" panose="020B0502040204020203" pitchFamily="34" charset="0"/>
                  <a:cs typeface="Segoe UI" panose="020B0502040204020203" pitchFamily="34" charset="0"/>
                </a:rPr>
                <a:t>Parquet/Delta Lake</a:t>
              </a:r>
            </a:p>
          </p:txBody>
        </p:sp>
        <p:grpSp>
          <p:nvGrpSpPr>
            <p:cNvPr id="60" name="Group 59">
              <a:extLst>
                <a:ext uri="{FF2B5EF4-FFF2-40B4-BE49-F238E27FC236}">
                  <a16:creationId xmlns:a16="http://schemas.microsoft.com/office/drawing/2014/main" id="{3E7278DA-11D7-9004-F654-75B1126954EC}"/>
                </a:ext>
              </a:extLst>
            </p:cNvPr>
            <p:cNvGrpSpPr/>
            <p:nvPr/>
          </p:nvGrpSpPr>
          <p:grpSpPr>
            <a:xfrm flipH="1">
              <a:off x="4710429" y="5013277"/>
              <a:ext cx="687418" cy="606352"/>
              <a:chOff x="5229770" y="4366726"/>
              <a:chExt cx="687418" cy="606352"/>
            </a:xfrm>
            <a:gradFill>
              <a:gsLst>
                <a:gs pos="70000">
                  <a:srgbClr val="49C5B1"/>
                </a:gs>
                <a:gs pos="100000">
                  <a:srgbClr val="8DE971"/>
                </a:gs>
              </a:gsLst>
              <a:lin ang="2700000" scaled="1"/>
            </a:gradFill>
          </p:grpSpPr>
          <p:sp>
            <p:nvSpPr>
              <p:cNvPr id="72" name="Graphic 177">
                <a:extLst>
                  <a:ext uri="{FF2B5EF4-FFF2-40B4-BE49-F238E27FC236}">
                    <a16:creationId xmlns:a16="http://schemas.microsoft.com/office/drawing/2014/main" id="{BECAE549-8EBD-FB03-9846-532E2DC212C1}"/>
                  </a:ext>
                </a:extLst>
              </p:cNvPr>
              <p:cNvSpPr/>
              <p:nvPr/>
            </p:nvSpPr>
            <p:spPr>
              <a:xfrm>
                <a:off x="5229770" y="4366726"/>
                <a:ext cx="606384" cy="606352"/>
              </a:xfrm>
              <a:custGeom>
                <a:avLst/>
                <a:gdLst>
                  <a:gd name="connsiteX0" fmla="*/ 159544 w 190500"/>
                  <a:gd name="connsiteY0" fmla="*/ 57140 h 190490"/>
                  <a:gd name="connsiteX1" fmla="*/ 190452 w 190500"/>
                  <a:gd name="connsiteY1" fmla="*/ 86335 h 190490"/>
                  <a:gd name="connsiteX2" fmla="*/ 190500 w 190500"/>
                  <a:gd name="connsiteY2" fmla="*/ 88097 h 190490"/>
                  <a:gd name="connsiteX3" fmla="*/ 190500 w 190500"/>
                  <a:gd name="connsiteY3" fmla="*/ 159534 h 190490"/>
                  <a:gd name="connsiteX4" fmla="*/ 161296 w 190500"/>
                  <a:gd name="connsiteY4" fmla="*/ 190443 h 190490"/>
                  <a:gd name="connsiteX5" fmla="*/ 159544 w 190500"/>
                  <a:gd name="connsiteY5" fmla="*/ 190490 h 190490"/>
                  <a:gd name="connsiteX6" fmla="*/ 88106 w 190500"/>
                  <a:gd name="connsiteY6" fmla="*/ 190490 h 190490"/>
                  <a:gd name="connsiteX7" fmla="*/ 57198 w 190500"/>
                  <a:gd name="connsiteY7" fmla="*/ 161287 h 190490"/>
                  <a:gd name="connsiteX8" fmla="*/ 57150 w 190500"/>
                  <a:gd name="connsiteY8" fmla="*/ 159544 h 190490"/>
                  <a:gd name="connsiteX9" fmla="*/ 57150 w 190500"/>
                  <a:gd name="connsiteY9" fmla="*/ 88106 h 190490"/>
                  <a:gd name="connsiteX10" fmla="*/ 86354 w 190500"/>
                  <a:gd name="connsiteY10" fmla="*/ 57198 h 190490"/>
                  <a:gd name="connsiteX11" fmla="*/ 88106 w 190500"/>
                  <a:gd name="connsiteY11" fmla="*/ 57150 h 190490"/>
                  <a:gd name="connsiteX12" fmla="*/ 159544 w 190500"/>
                  <a:gd name="connsiteY12" fmla="*/ 57150 h 190490"/>
                  <a:gd name="connsiteX13" fmla="*/ 130969 w 190500"/>
                  <a:gd name="connsiteY13" fmla="*/ 28575 h 190490"/>
                  <a:gd name="connsiteX14" fmla="*/ 159544 w 190500"/>
                  <a:gd name="connsiteY14" fmla="*/ 47606 h 190490"/>
                  <a:gd name="connsiteX15" fmla="*/ 88106 w 190500"/>
                  <a:gd name="connsiteY15" fmla="*/ 47606 h 190490"/>
                  <a:gd name="connsiteX16" fmla="*/ 47625 w 190500"/>
                  <a:gd name="connsiteY16" fmla="*/ 88087 h 190490"/>
                  <a:gd name="connsiteX17" fmla="*/ 47625 w 190500"/>
                  <a:gd name="connsiteY17" fmla="*/ 88097 h 190490"/>
                  <a:gd name="connsiteX18" fmla="*/ 47625 w 190500"/>
                  <a:gd name="connsiteY18" fmla="*/ 159563 h 190490"/>
                  <a:gd name="connsiteX19" fmla="*/ 28623 w 190500"/>
                  <a:gd name="connsiteY19" fmla="*/ 132731 h 190490"/>
                  <a:gd name="connsiteX20" fmla="*/ 28575 w 190500"/>
                  <a:gd name="connsiteY20" fmla="*/ 130969 h 190490"/>
                  <a:gd name="connsiteX21" fmla="*/ 28575 w 190500"/>
                  <a:gd name="connsiteY21" fmla="*/ 59531 h 190490"/>
                  <a:gd name="connsiteX22" fmla="*/ 57779 w 190500"/>
                  <a:gd name="connsiteY22" fmla="*/ 28623 h 190490"/>
                  <a:gd name="connsiteX23" fmla="*/ 59531 w 190500"/>
                  <a:gd name="connsiteY23" fmla="*/ 28575 h 190490"/>
                  <a:gd name="connsiteX24" fmla="*/ 130969 w 190500"/>
                  <a:gd name="connsiteY24" fmla="*/ 28575 h 190490"/>
                  <a:gd name="connsiteX25" fmla="*/ 102394 w 190500"/>
                  <a:gd name="connsiteY25" fmla="*/ 0 h 190490"/>
                  <a:gd name="connsiteX26" fmla="*/ 130407 w 190500"/>
                  <a:gd name="connsiteY26" fmla="*/ 17774 h 190490"/>
                  <a:gd name="connsiteX27" fmla="*/ 130969 w 190500"/>
                  <a:gd name="connsiteY27" fmla="*/ 19050 h 190490"/>
                  <a:gd name="connsiteX28" fmla="*/ 59531 w 190500"/>
                  <a:gd name="connsiteY28" fmla="*/ 19050 h 190490"/>
                  <a:gd name="connsiteX29" fmla="*/ 57512 w 190500"/>
                  <a:gd name="connsiteY29" fmla="*/ 19107 h 190490"/>
                  <a:gd name="connsiteX30" fmla="*/ 19050 w 190500"/>
                  <a:gd name="connsiteY30" fmla="*/ 59531 h 190490"/>
                  <a:gd name="connsiteX31" fmla="*/ 19050 w 190500"/>
                  <a:gd name="connsiteY31" fmla="*/ 130969 h 190490"/>
                  <a:gd name="connsiteX32" fmla="*/ 48 w 190500"/>
                  <a:gd name="connsiteY32" fmla="*/ 104146 h 190490"/>
                  <a:gd name="connsiteX33" fmla="*/ 0 w 190500"/>
                  <a:gd name="connsiteY33" fmla="*/ 102394 h 190490"/>
                  <a:gd name="connsiteX34" fmla="*/ 0 w 190500"/>
                  <a:gd name="connsiteY34" fmla="*/ 30956 h 190490"/>
                  <a:gd name="connsiteX35" fmla="*/ 29204 w 190500"/>
                  <a:gd name="connsiteY35" fmla="*/ 48 h 190490"/>
                  <a:gd name="connsiteX36" fmla="*/ 30956 w 190500"/>
                  <a:gd name="connsiteY36" fmla="*/ 0 h 190490"/>
                  <a:gd name="connsiteX37" fmla="*/ 102394 w 190500"/>
                  <a:gd name="connsiteY37"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490">
                    <a:moveTo>
                      <a:pt x="159544" y="57140"/>
                    </a:moveTo>
                    <a:cubicBezTo>
                      <a:pt x="175957" y="57139"/>
                      <a:pt x="189518" y="69948"/>
                      <a:pt x="190452" y="86335"/>
                    </a:cubicBezTo>
                    <a:lnTo>
                      <a:pt x="190500" y="88097"/>
                    </a:lnTo>
                    <a:lnTo>
                      <a:pt x="190500" y="159534"/>
                    </a:lnTo>
                    <a:cubicBezTo>
                      <a:pt x="190501" y="175951"/>
                      <a:pt x="177687" y="189513"/>
                      <a:pt x="161296" y="190443"/>
                    </a:cubicBezTo>
                    <a:lnTo>
                      <a:pt x="159544" y="190490"/>
                    </a:lnTo>
                    <a:lnTo>
                      <a:pt x="88106" y="190490"/>
                    </a:lnTo>
                    <a:cubicBezTo>
                      <a:pt x="71690" y="190491"/>
                      <a:pt x="58127" y="177677"/>
                      <a:pt x="57198" y="161287"/>
                    </a:cubicBezTo>
                    <a:lnTo>
                      <a:pt x="57150" y="159544"/>
                    </a:lnTo>
                    <a:lnTo>
                      <a:pt x="57150" y="88106"/>
                    </a:lnTo>
                    <a:cubicBezTo>
                      <a:pt x="57149" y="71690"/>
                      <a:pt x="69963" y="58127"/>
                      <a:pt x="86354" y="57198"/>
                    </a:cubicBezTo>
                    <a:lnTo>
                      <a:pt x="88106" y="57150"/>
                    </a:lnTo>
                    <a:lnTo>
                      <a:pt x="159544" y="57150"/>
                    </a:lnTo>
                    <a:close/>
                    <a:moveTo>
                      <a:pt x="130969" y="28575"/>
                    </a:moveTo>
                    <a:cubicBezTo>
                      <a:pt x="143837" y="28575"/>
                      <a:pt x="154877" y="36433"/>
                      <a:pt x="159544" y="47606"/>
                    </a:cubicBezTo>
                    <a:lnTo>
                      <a:pt x="88106" y="47606"/>
                    </a:lnTo>
                    <a:cubicBezTo>
                      <a:pt x="65749" y="47606"/>
                      <a:pt x="47625" y="65730"/>
                      <a:pt x="47625" y="88087"/>
                    </a:cubicBezTo>
                    <a:cubicBezTo>
                      <a:pt x="47625" y="88090"/>
                      <a:pt x="47625" y="88094"/>
                      <a:pt x="47625" y="88097"/>
                    </a:cubicBezTo>
                    <a:lnTo>
                      <a:pt x="47625" y="159563"/>
                    </a:lnTo>
                    <a:cubicBezTo>
                      <a:pt x="36675" y="154997"/>
                      <a:pt x="29295" y="144576"/>
                      <a:pt x="28623" y="132731"/>
                    </a:cubicBezTo>
                    <a:lnTo>
                      <a:pt x="28575" y="130969"/>
                    </a:lnTo>
                    <a:lnTo>
                      <a:pt x="28575" y="59531"/>
                    </a:lnTo>
                    <a:cubicBezTo>
                      <a:pt x="28574" y="43115"/>
                      <a:pt x="41388" y="29552"/>
                      <a:pt x="57779" y="28623"/>
                    </a:cubicBezTo>
                    <a:lnTo>
                      <a:pt x="59531" y="28575"/>
                    </a:lnTo>
                    <a:lnTo>
                      <a:pt x="130969" y="28575"/>
                    </a:lnTo>
                    <a:close/>
                    <a:moveTo>
                      <a:pt x="102394" y="0"/>
                    </a:moveTo>
                    <a:cubicBezTo>
                      <a:pt x="114776" y="0"/>
                      <a:pt x="125454" y="7268"/>
                      <a:pt x="130407" y="17774"/>
                    </a:cubicBezTo>
                    <a:lnTo>
                      <a:pt x="130969" y="19050"/>
                    </a:lnTo>
                    <a:lnTo>
                      <a:pt x="59531" y="19050"/>
                    </a:lnTo>
                    <a:lnTo>
                      <a:pt x="57512" y="19107"/>
                    </a:lnTo>
                    <a:cubicBezTo>
                      <a:pt x="35982" y="20211"/>
                      <a:pt x="19082" y="37973"/>
                      <a:pt x="19050" y="59531"/>
                    </a:cubicBezTo>
                    <a:lnTo>
                      <a:pt x="19050" y="130969"/>
                    </a:lnTo>
                    <a:cubicBezTo>
                      <a:pt x="8103" y="126403"/>
                      <a:pt x="724" y="115988"/>
                      <a:pt x="48" y="104146"/>
                    </a:cubicBezTo>
                    <a:lnTo>
                      <a:pt x="0" y="102394"/>
                    </a:lnTo>
                    <a:lnTo>
                      <a:pt x="0" y="30956"/>
                    </a:lnTo>
                    <a:cubicBezTo>
                      <a:pt x="-1" y="14540"/>
                      <a:pt x="12813" y="977"/>
                      <a:pt x="29204" y="48"/>
                    </a:cubicBezTo>
                    <a:lnTo>
                      <a:pt x="30956" y="0"/>
                    </a:lnTo>
                    <a:lnTo>
                      <a:pt x="102394" y="0"/>
                    </a:lnTo>
                    <a:close/>
                  </a:path>
                </a:pathLst>
              </a:custGeom>
              <a:solidFill>
                <a:schemeClr val="bg1"/>
              </a:solidFill>
              <a:ln w="9525" cap="flat">
                <a:noFill/>
                <a:prstDash val="solid"/>
                <a:miter/>
              </a:ln>
            </p:spPr>
            <p:txBody>
              <a:bodyPr rtlCol="0" anchor="ctr"/>
              <a:lstStyle/>
              <a:p>
                <a:pPr defTabSz="932597">
                  <a:defRPr/>
                </a:pPr>
                <a:endParaRPr lang="en-US" sz="1836" kern="0">
                  <a:solidFill>
                    <a:srgbClr val="FFFFFF"/>
                  </a:solidFill>
                  <a:latin typeface="Calibri" panose="020F0502020204030204"/>
                </a:endParaRPr>
              </a:p>
            </p:txBody>
          </p:sp>
          <p:sp>
            <p:nvSpPr>
              <p:cNvPr id="73" name="TextBox 72">
                <a:extLst>
                  <a:ext uri="{FF2B5EF4-FFF2-40B4-BE49-F238E27FC236}">
                    <a16:creationId xmlns:a16="http://schemas.microsoft.com/office/drawing/2014/main" id="{5D53D658-1582-ED45-B830-B431DE939F3E}"/>
                  </a:ext>
                </a:extLst>
              </p:cNvPr>
              <p:cNvSpPr txBox="1"/>
              <p:nvPr/>
            </p:nvSpPr>
            <p:spPr>
              <a:xfrm>
                <a:off x="5333552" y="4635143"/>
                <a:ext cx="583636" cy="261574"/>
              </a:xfrm>
              <a:prstGeom prst="rect">
                <a:avLst/>
              </a:prstGeom>
              <a:noFill/>
            </p:spPr>
            <p:txBody>
              <a:bodyPr wrap="square" anchor="ctr">
                <a:spAutoFit/>
              </a:bodyPr>
              <a:lstStyle/>
              <a:p>
                <a:pPr algn="ctr" defTabSz="932597">
                  <a:defRPr/>
                </a:pPr>
                <a:r>
                  <a:rPr lang="en-US" sz="816" kern="0">
                    <a:solidFill>
                      <a:srgbClr val="1F937E"/>
                    </a:solidFill>
                    <a:latin typeface="Segoe UI Semibold"/>
                  </a:rPr>
                  <a:t>Tables</a:t>
                </a:r>
              </a:p>
            </p:txBody>
          </p:sp>
        </p:grpSp>
        <p:sp>
          <p:nvSpPr>
            <p:cNvPr id="61" name="Cube 60">
              <a:extLst>
                <a:ext uri="{FF2B5EF4-FFF2-40B4-BE49-F238E27FC236}">
                  <a16:creationId xmlns:a16="http://schemas.microsoft.com/office/drawing/2014/main" id="{38911357-513F-9151-DA14-43DF78E53725}"/>
                </a:ext>
              </a:extLst>
            </p:cNvPr>
            <p:cNvSpPr/>
            <p:nvPr/>
          </p:nvSpPr>
          <p:spPr bwMode="auto">
            <a:xfrm>
              <a:off x="8774620" y="4810986"/>
              <a:ext cx="993239" cy="1010935"/>
            </a:xfrm>
            <a:prstGeom prst="cube">
              <a:avLst/>
            </a:prstGeom>
            <a:solidFill>
              <a:srgbClr val="9EE0CB"/>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none" lIns="93260" tIns="93260"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918" kern="0">
                  <a:solidFill>
                    <a:srgbClr val="000000"/>
                  </a:solidFill>
                  <a:latin typeface="Segoe UI Semibold"/>
                  <a:cs typeface="Segoe UI" pitchFamily="34" charset="0"/>
                </a:rPr>
                <a:t>Power BI</a:t>
              </a:r>
            </a:p>
            <a:p>
              <a:pPr algn="ctr" defTabSz="951028" fontAlgn="base">
                <a:spcBef>
                  <a:spcPct val="0"/>
                </a:spcBef>
                <a:spcAft>
                  <a:spcPct val="0"/>
                </a:spcAft>
                <a:defRPr/>
              </a:pPr>
              <a:r>
                <a:rPr lang="en-US" sz="918" kern="0">
                  <a:solidFill>
                    <a:srgbClr val="000000"/>
                  </a:solidFill>
                  <a:latin typeface="Segoe UI Semibold"/>
                  <a:cs typeface="Segoe UI" pitchFamily="34" charset="0"/>
                </a:rPr>
                <a:t>Analysis</a:t>
              </a:r>
            </a:p>
            <a:p>
              <a:pPr algn="ctr" defTabSz="951028" fontAlgn="base">
                <a:spcBef>
                  <a:spcPct val="0"/>
                </a:spcBef>
                <a:spcAft>
                  <a:spcPct val="0"/>
                </a:spcAft>
                <a:defRPr/>
              </a:pPr>
              <a:r>
                <a:rPr lang="en-US" sz="918" kern="0">
                  <a:solidFill>
                    <a:srgbClr val="000000"/>
                  </a:solidFill>
                  <a:latin typeface="Segoe UI Semibold"/>
                  <a:cs typeface="Segoe UI" pitchFamily="34" charset="0"/>
                </a:rPr>
                <a:t>Services</a:t>
              </a:r>
            </a:p>
          </p:txBody>
        </p:sp>
        <p:sp>
          <p:nvSpPr>
            <p:cNvPr id="62" name="Oval 61">
              <a:extLst>
                <a:ext uri="{FF2B5EF4-FFF2-40B4-BE49-F238E27FC236}">
                  <a16:creationId xmlns:a16="http://schemas.microsoft.com/office/drawing/2014/main" id="{18CCA84A-3795-C9F2-954E-B83155414055}"/>
                </a:ext>
              </a:extLst>
            </p:cNvPr>
            <p:cNvSpPr/>
            <p:nvPr/>
          </p:nvSpPr>
          <p:spPr bwMode="auto">
            <a:xfrm>
              <a:off x="10636746" y="4983468"/>
              <a:ext cx="726015" cy="726016"/>
            </a:xfrm>
            <a:prstGeom prst="ellipse">
              <a:avLst/>
            </a:prstGeom>
            <a:solidFill>
              <a:schemeClr val="accent2"/>
            </a:solidFill>
            <a:ln w="19050" cap="flat" cmpd="sng" algn="ctr">
              <a:solidFill>
                <a:srgbClr val="49C5B1"/>
              </a:solidFill>
              <a:prstDash val="solid"/>
              <a:headEnd type="none" w="med" len="med"/>
              <a:tailEnd type="none" w="med" len="med"/>
            </a:ln>
            <a:effectLst>
              <a:outerShdw blurRad="254000" dist="38100" dir="2700000" algn="tl" rotWithShape="0">
                <a:prstClr val="black">
                  <a:alpha val="20000"/>
                </a:prstClr>
              </a:outerShdw>
            </a:effectLst>
            <a:scene3d>
              <a:camera prst="perspectiveLeft" fov="2100000">
                <a:rot lat="0" lon="0" rev="0"/>
              </a:camera>
              <a:lightRig rig="threePt" dir="t"/>
            </a:scene3d>
          </p:spPr>
          <p:txBody>
            <a:bodyPr rot="0" spcFirstLastPara="0" vertOverflow="overflow" horzOverflow="overflow" vert="horz" wrap="square" lIns="186521" tIns="1064783" rIns="186521" bIns="149217" numCol="1" spcCol="0" rtlCol="0" fromWordArt="0" anchor="ctr" anchorCtr="0" forceAA="0" compatLnSpc="1">
              <a:prstTxWarp prst="textNoShape">
                <a:avLst/>
              </a:prstTxWarp>
              <a:noAutofit/>
            </a:bodyPr>
            <a:lstStyle/>
            <a:p>
              <a:pPr algn="ctr" defTabSz="932597">
                <a:tabLst>
                  <a:tab pos="6063497" algn="l"/>
                </a:tabLst>
                <a:defRPr/>
              </a:pPr>
              <a:endParaRPr lang="en-US" sz="1632" kern="0" err="1">
                <a:gradFill>
                  <a:gsLst>
                    <a:gs pos="14000">
                      <a:srgbClr val="FFFFFF"/>
                    </a:gs>
                    <a:gs pos="59000">
                      <a:srgbClr val="FFFFFF"/>
                    </a:gs>
                  </a:gsLst>
                  <a:path path="circle">
                    <a:fillToRect l="100000" t="100000"/>
                  </a:path>
                </a:gradFill>
                <a:latin typeface="Segoe UI Semibold"/>
                <a:cs typeface="Segoe UI" panose="020B0502040204020203" pitchFamily="34" charset="0"/>
              </a:endParaRPr>
            </a:p>
          </p:txBody>
        </p:sp>
        <p:sp>
          <p:nvSpPr>
            <p:cNvPr id="63" name="TextBox 62">
              <a:extLst>
                <a:ext uri="{FF2B5EF4-FFF2-40B4-BE49-F238E27FC236}">
                  <a16:creationId xmlns:a16="http://schemas.microsoft.com/office/drawing/2014/main" id="{F87D769F-0F96-278D-312E-7BC64099ABC9}"/>
                </a:ext>
              </a:extLst>
            </p:cNvPr>
            <p:cNvSpPr txBox="1"/>
            <p:nvPr/>
          </p:nvSpPr>
          <p:spPr>
            <a:xfrm>
              <a:off x="9802527" y="4786219"/>
              <a:ext cx="887996" cy="506520"/>
            </a:xfrm>
            <a:prstGeom prst="rect">
              <a:avLst/>
            </a:prstGeom>
            <a:noFill/>
          </p:spPr>
          <p:txBody>
            <a:bodyPr wrap="square" rtlCol="0">
              <a:spAutoFit/>
            </a:bodyPr>
            <a:lstStyle/>
            <a:p>
              <a:pPr algn="ctr" defTabSz="932597">
                <a:defRPr/>
              </a:pPr>
              <a:r>
                <a:rPr lang="en-US" sz="1071" kern="0">
                  <a:solidFill>
                    <a:srgbClr val="001919"/>
                  </a:solidFill>
                  <a:latin typeface="Segoe UI Semibold"/>
                </a:rPr>
                <a:t>DAX</a:t>
              </a:r>
            </a:p>
            <a:p>
              <a:pPr algn="ctr" defTabSz="932597">
                <a:defRPr/>
              </a:pPr>
              <a:r>
                <a:rPr lang="en-US" sz="1071" kern="0">
                  <a:solidFill>
                    <a:srgbClr val="001919"/>
                  </a:solidFill>
                  <a:latin typeface="Segoe UI Semibold"/>
                </a:rPr>
                <a:t>Queries</a:t>
              </a:r>
            </a:p>
          </p:txBody>
        </p:sp>
        <p:cxnSp>
          <p:nvCxnSpPr>
            <p:cNvPr id="64" name="Straight Arrow Connector 63">
              <a:extLst>
                <a:ext uri="{FF2B5EF4-FFF2-40B4-BE49-F238E27FC236}">
                  <a16:creationId xmlns:a16="http://schemas.microsoft.com/office/drawing/2014/main" id="{71CA3AB5-502B-C5A3-AC30-799A2F6B1BF5}"/>
                </a:ext>
              </a:extLst>
            </p:cNvPr>
            <p:cNvCxnSpPr>
              <a:cxnSpLocks/>
            </p:cNvCxnSpPr>
            <p:nvPr/>
          </p:nvCxnSpPr>
          <p:spPr>
            <a:xfrm flipH="1">
              <a:off x="9888136" y="5346476"/>
              <a:ext cx="738295" cy="0"/>
            </a:xfrm>
            <a:prstGeom prst="straightConnector1">
              <a:avLst/>
            </a:prstGeom>
            <a:noFill/>
            <a:ln w="19050" cap="rnd" cmpd="sng" algn="ctr">
              <a:solidFill>
                <a:srgbClr val="49C5B1"/>
              </a:solidFill>
              <a:prstDash val="solid"/>
              <a:headEnd type="none" w="med" len="med"/>
              <a:tailEnd type="arrow" w="lg" len="sm"/>
            </a:ln>
            <a:effectLst/>
          </p:spPr>
        </p:cxnSp>
        <p:sp>
          <p:nvSpPr>
            <p:cNvPr id="65" name="TextBox 64">
              <a:extLst>
                <a:ext uri="{FF2B5EF4-FFF2-40B4-BE49-F238E27FC236}">
                  <a16:creationId xmlns:a16="http://schemas.microsoft.com/office/drawing/2014/main" id="{DCA329F4-5571-061F-EFC0-4E0363A99026}"/>
                </a:ext>
              </a:extLst>
            </p:cNvPr>
            <p:cNvSpPr txBox="1"/>
            <p:nvPr/>
          </p:nvSpPr>
          <p:spPr>
            <a:xfrm>
              <a:off x="10707278" y="5391111"/>
              <a:ext cx="584952" cy="242791"/>
            </a:xfrm>
            <a:prstGeom prst="rect">
              <a:avLst/>
            </a:prstGeom>
            <a:noFill/>
          </p:spPr>
          <p:txBody>
            <a:bodyPr wrap="none" rtlCol="0" anchor="ctr">
              <a:spAutoFit/>
            </a:bodyPr>
            <a:lstStyle/>
            <a:p>
              <a:pPr algn="ctr" defTabSz="932597">
                <a:defRPr/>
              </a:pPr>
              <a:r>
                <a:rPr lang="en-US" sz="714" kern="0">
                  <a:solidFill>
                    <a:srgbClr val="FFFFFF"/>
                  </a:solidFill>
                  <a:latin typeface="Segoe UI Semibold"/>
                </a:rPr>
                <a:t>Reports</a:t>
              </a:r>
            </a:p>
          </p:txBody>
        </p:sp>
        <p:sp>
          <p:nvSpPr>
            <p:cNvPr id="66" name="Graphic 236">
              <a:extLst>
                <a:ext uri="{FF2B5EF4-FFF2-40B4-BE49-F238E27FC236}">
                  <a16:creationId xmlns:a16="http://schemas.microsoft.com/office/drawing/2014/main" id="{CCD3F27A-1BA1-3748-E19C-42D70E805EE5}"/>
                </a:ext>
              </a:extLst>
            </p:cNvPr>
            <p:cNvSpPr/>
            <p:nvPr/>
          </p:nvSpPr>
          <p:spPr>
            <a:xfrm>
              <a:off x="10850161" y="5145880"/>
              <a:ext cx="299184" cy="284238"/>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a:gsLst>
                <a:gs pos="70000">
                  <a:srgbClr val="49C5B1"/>
                </a:gs>
                <a:gs pos="100000">
                  <a:srgbClr val="8DE971"/>
                </a:gs>
              </a:gsLst>
              <a:lin ang="2700000" scaled="1"/>
            </a:gra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428" kern="0">
                <a:solidFill>
                  <a:srgbClr val="FFFFFF"/>
                </a:solidFill>
                <a:latin typeface="Calibri" panose="020F0502020204030204"/>
              </a:endParaRPr>
            </a:p>
          </p:txBody>
        </p:sp>
        <p:sp>
          <p:nvSpPr>
            <p:cNvPr id="67" name="Rounded Rectangle 133">
              <a:extLst>
                <a:ext uri="{FF2B5EF4-FFF2-40B4-BE49-F238E27FC236}">
                  <a16:creationId xmlns:a16="http://schemas.microsoft.com/office/drawing/2014/main" id="{664E375F-06F2-FD13-4F7A-B388643E8D21}"/>
                </a:ext>
              </a:extLst>
            </p:cNvPr>
            <p:cNvSpPr/>
            <p:nvPr/>
          </p:nvSpPr>
          <p:spPr bwMode="auto">
            <a:xfrm flipH="1">
              <a:off x="5726375" y="5158113"/>
              <a:ext cx="2924036" cy="406423"/>
            </a:xfrm>
            <a:prstGeom prst="roundRect">
              <a:avLst>
                <a:gd name="adj" fmla="val 50000"/>
              </a:avLst>
            </a:prstGeom>
            <a:solidFill>
              <a:srgbClr val="FFFFFF">
                <a:lumMod val="95000"/>
              </a:srgbClr>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square" lIns="0" tIns="0" rIns="110150" bIns="0" numCol="1" spcCol="0" rtlCol="0" fromWordArt="0" anchor="ctr" anchorCtr="0" forceAA="0" compatLnSpc="1">
              <a:prstTxWarp prst="textNoShape">
                <a:avLst/>
              </a:prstTxWarp>
              <a:noAutofit/>
            </a:bodyPr>
            <a:lstStyle/>
            <a:p>
              <a:pPr algn="r" defTabSz="932597" fontAlgn="base">
                <a:spcBef>
                  <a:spcPct val="0"/>
                </a:spcBef>
                <a:spcAft>
                  <a:spcPct val="0"/>
                </a:spcAft>
                <a:defRPr/>
              </a:pPr>
              <a:r>
                <a:rPr lang="en-US" sz="1122" kern="0">
                  <a:solidFill>
                    <a:srgbClr val="000000"/>
                  </a:solidFill>
                  <a:latin typeface="Segoe UI Semibold"/>
                  <a:cs typeface="Segoe UI" pitchFamily="34" charset="0"/>
                </a:rPr>
                <a:t>Scan</a:t>
              </a:r>
            </a:p>
          </p:txBody>
        </p:sp>
        <p:cxnSp>
          <p:nvCxnSpPr>
            <p:cNvPr id="68" name="Straight Connector 67">
              <a:extLst>
                <a:ext uri="{FF2B5EF4-FFF2-40B4-BE49-F238E27FC236}">
                  <a16:creationId xmlns:a16="http://schemas.microsoft.com/office/drawing/2014/main" id="{F8A40F22-70C3-0415-93FE-E68F8D678262}"/>
                </a:ext>
              </a:extLst>
            </p:cNvPr>
            <p:cNvCxnSpPr>
              <a:cxnSpLocks/>
            </p:cNvCxnSpPr>
            <p:nvPr/>
          </p:nvCxnSpPr>
          <p:spPr>
            <a:xfrm flipH="1">
              <a:off x="5861879" y="5361323"/>
              <a:ext cx="135394" cy="0"/>
            </a:xfrm>
            <a:prstGeom prst="line">
              <a:avLst/>
            </a:prstGeom>
            <a:noFill/>
            <a:ln w="25400" cap="rnd" cmpd="sng" algn="ctr">
              <a:solidFill>
                <a:srgbClr val="091F2C"/>
              </a:solidFill>
              <a:prstDash val="solid"/>
              <a:headEnd type="none" w="lg" len="med"/>
              <a:tailEnd type="none" w="lg" len="med"/>
            </a:ln>
            <a:effectLst/>
          </p:spPr>
        </p:cxnSp>
        <p:cxnSp>
          <p:nvCxnSpPr>
            <p:cNvPr id="69" name="Straight Connector 68">
              <a:extLst>
                <a:ext uri="{FF2B5EF4-FFF2-40B4-BE49-F238E27FC236}">
                  <a16:creationId xmlns:a16="http://schemas.microsoft.com/office/drawing/2014/main" id="{809C7148-CD91-489B-37F4-8C3E5DC391A6}"/>
                </a:ext>
              </a:extLst>
            </p:cNvPr>
            <p:cNvCxnSpPr>
              <a:cxnSpLocks/>
            </p:cNvCxnSpPr>
            <p:nvPr/>
          </p:nvCxnSpPr>
          <p:spPr>
            <a:xfrm flipH="1">
              <a:off x="5859621" y="5298729"/>
              <a:ext cx="51731" cy="62594"/>
            </a:xfrm>
            <a:prstGeom prst="line">
              <a:avLst/>
            </a:prstGeom>
            <a:noFill/>
            <a:ln w="25400" cap="rnd" cmpd="sng" algn="ctr">
              <a:solidFill>
                <a:srgbClr val="091F2C"/>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2DB34110-D27B-8F9E-9079-B96A6AD062B9}"/>
                </a:ext>
              </a:extLst>
            </p:cNvPr>
            <p:cNvCxnSpPr>
              <a:cxnSpLocks/>
            </p:cNvCxnSpPr>
            <p:nvPr/>
          </p:nvCxnSpPr>
          <p:spPr>
            <a:xfrm flipH="1" flipV="1">
              <a:off x="5859633" y="5361325"/>
              <a:ext cx="51731" cy="62594"/>
            </a:xfrm>
            <a:prstGeom prst="line">
              <a:avLst/>
            </a:prstGeom>
            <a:noFill/>
            <a:ln w="25400" cap="rnd" cmpd="sng" algn="ctr">
              <a:solidFill>
                <a:srgbClr val="091F2C"/>
              </a:solidFill>
              <a:prstDash val="solid"/>
              <a:headEnd type="none" w="lg" len="med"/>
              <a:tailEnd type="none" w="lg" len="med"/>
            </a:ln>
            <a:effectLst/>
          </p:spPr>
        </p:cxnSp>
        <p:sp>
          <p:nvSpPr>
            <p:cNvPr id="71" name="Cylinder 32">
              <a:extLst>
                <a:ext uri="{FF2B5EF4-FFF2-40B4-BE49-F238E27FC236}">
                  <a16:creationId xmlns:a16="http://schemas.microsoft.com/office/drawing/2014/main" id="{1A878218-AEDB-AA26-7FE2-7AB0F9E314B9}"/>
                </a:ext>
              </a:extLst>
            </p:cNvPr>
            <p:cNvSpPr/>
            <p:nvPr/>
          </p:nvSpPr>
          <p:spPr>
            <a:xfrm>
              <a:off x="6666059" y="4786130"/>
              <a:ext cx="917728" cy="1150388"/>
            </a:xfrm>
            <a:prstGeom prst="can">
              <a:avLst/>
            </a:prstGeom>
            <a:solidFill>
              <a:schemeClr val="accent1"/>
            </a:solidFill>
            <a:ln w="15875" cap="flat" cmpd="sng" algn="ctr">
              <a:solidFill>
                <a:srgbClr val="9EE0CB"/>
              </a:solidFill>
              <a:prstDash val="sysDash"/>
            </a:ln>
            <a:effectLst>
              <a:outerShdw blurRad="254000" dist="38100" dir="2700000" algn="tl" rotWithShape="0">
                <a:prstClr val="black">
                  <a:alpha val="20000"/>
                </a:prstClr>
              </a:outerShdw>
            </a:effectLst>
          </p:spPr>
          <p:txBody>
            <a:bodyPr wrap="none" rtlCol="0" anchor="ctr"/>
            <a:lstStyle/>
            <a:p>
              <a:pPr algn="ctr" defTabSz="951028" fontAlgn="base">
                <a:spcBef>
                  <a:spcPct val="0"/>
                </a:spcBef>
                <a:spcAft>
                  <a:spcPct val="0"/>
                </a:spcAft>
                <a:defRPr/>
              </a:pPr>
              <a:r>
                <a:rPr lang="en-US" sz="918" kern="0">
                  <a:solidFill>
                    <a:srgbClr val="FFFFFF"/>
                  </a:solidFill>
                  <a:latin typeface="Segoe UI Semibold"/>
                  <a:cs typeface="Segoe UI" pitchFamily="34" charset="0"/>
                </a:rPr>
                <a:t>Data </a:t>
              </a:r>
            </a:p>
            <a:p>
              <a:pPr algn="ctr" defTabSz="951028" fontAlgn="base">
                <a:spcBef>
                  <a:spcPct val="0"/>
                </a:spcBef>
                <a:spcAft>
                  <a:spcPct val="0"/>
                </a:spcAft>
                <a:defRPr/>
              </a:pPr>
              <a:r>
                <a:rPr lang="en-US" sz="918" kern="0">
                  <a:solidFill>
                    <a:srgbClr val="FFFFFF"/>
                  </a:solidFill>
                  <a:latin typeface="Segoe UI Semibold"/>
                  <a:cs typeface="Segoe UI" pitchFamily="34" charset="0"/>
                </a:rPr>
                <a:t>Warehouse/</a:t>
              </a:r>
            </a:p>
            <a:p>
              <a:pPr algn="ctr" defTabSz="951028" fontAlgn="base">
                <a:spcBef>
                  <a:spcPct val="0"/>
                </a:spcBef>
                <a:spcAft>
                  <a:spcPct val="0"/>
                </a:spcAft>
                <a:defRPr/>
              </a:pPr>
              <a:r>
                <a:rPr lang="en-US" sz="918" kern="0">
                  <a:solidFill>
                    <a:srgbClr val="FFFFFF"/>
                  </a:solidFill>
                  <a:latin typeface="Segoe UI Semibold"/>
                  <a:cs typeface="Segoe UI" pitchFamily="34" charset="0"/>
                </a:rPr>
                <a:t>Lakehouse</a:t>
              </a:r>
            </a:p>
          </p:txBody>
        </p:sp>
      </p:grpSp>
      <p:pic>
        <p:nvPicPr>
          <p:cNvPr id="10" name="Picture 9" descr="Power BI logo">
            <a:extLst>
              <a:ext uri="{FF2B5EF4-FFF2-40B4-BE49-F238E27FC236}">
                <a16:creationId xmlns:a16="http://schemas.microsoft.com/office/drawing/2014/main" id="{6CC67BE5-86CA-EC58-DC5D-0233A498B3E1}"/>
              </a:ext>
            </a:extLst>
          </p:cNvPr>
          <p:cNvPicPr>
            <a:picLocks noChangeAspect="1"/>
          </p:cNvPicPr>
          <p:nvPr/>
        </p:nvPicPr>
        <p:blipFill>
          <a:blip r:embed="rId4"/>
          <a:stretch>
            <a:fillRect/>
          </a:stretch>
        </p:blipFill>
        <p:spPr>
          <a:xfrm>
            <a:off x="11886293" y="177107"/>
            <a:ext cx="380064" cy="380806"/>
          </a:xfrm>
          <a:prstGeom prst="rect">
            <a:avLst/>
          </a:prstGeom>
        </p:spPr>
      </p:pic>
      <p:sp>
        <p:nvSpPr>
          <p:cNvPr id="3" name="Title 5">
            <a:extLst>
              <a:ext uri="{FF2B5EF4-FFF2-40B4-BE49-F238E27FC236}">
                <a16:creationId xmlns:a16="http://schemas.microsoft.com/office/drawing/2014/main" id="{74B1C2F7-6C51-A7C3-3C01-2209C64A514B}"/>
              </a:ext>
            </a:extLst>
          </p:cNvPr>
          <p:cNvSpPr txBox="1">
            <a:spLocks/>
          </p:cNvSpPr>
          <p:nvPr/>
        </p:nvSpPr>
        <p:spPr>
          <a:xfrm>
            <a:off x="5202836" y="2713001"/>
            <a:ext cx="4259290" cy="25115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1632" b="1" spc="0" dirty="0">
                <a:ln>
                  <a:noFill/>
                </a:ln>
                <a:solidFill>
                  <a:srgbClr val="117865"/>
                </a:solidFill>
                <a:latin typeface="Segoe UI"/>
                <a:cs typeface="Segoe UI"/>
              </a:rPr>
              <a:t>Import Mode. </a:t>
            </a:r>
            <a:r>
              <a:rPr lang="en-US" sz="1632" spc="0" dirty="0">
                <a:ln>
                  <a:noFill/>
                </a:ln>
                <a:solidFill>
                  <a:srgbClr val="000000"/>
                </a:solidFill>
                <a:latin typeface="Segoe UI"/>
                <a:cs typeface="Segoe UI"/>
              </a:rPr>
              <a:t>Fast, but latent and duplicative</a:t>
            </a:r>
          </a:p>
        </p:txBody>
      </p:sp>
    </p:spTree>
    <p:extLst>
      <p:ext uri="{BB962C8B-B14F-4D97-AF65-F5344CB8AC3E}">
        <p14:creationId xmlns:p14="http://schemas.microsoft.com/office/powerpoint/2010/main" val="294620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1000"/>
                                        <p:tgtEl>
                                          <p:spTgt spid="57"/>
                                        </p:tgtEl>
                                      </p:cBhvr>
                                    </p:animEffect>
                                    <p:anim calcmode="lin" valueType="num">
                                      <p:cBhvr>
                                        <p:cTn id="36" dur="1000" fill="hold"/>
                                        <p:tgtEl>
                                          <p:spTgt spid="57"/>
                                        </p:tgtEl>
                                        <p:attrNameLst>
                                          <p:attrName>ppt_x</p:attrName>
                                        </p:attrNameLst>
                                      </p:cBhvr>
                                      <p:tavLst>
                                        <p:tav tm="0">
                                          <p:val>
                                            <p:strVal val="#ppt_x"/>
                                          </p:val>
                                        </p:tav>
                                        <p:tav tm="100000">
                                          <p:val>
                                            <p:strVal val="#ppt_x"/>
                                          </p:val>
                                        </p:tav>
                                      </p:tavLst>
                                    </p:anim>
                                    <p:anim calcmode="lin" valueType="num">
                                      <p:cBhvr>
                                        <p:cTn id="37" dur="1000" fill="hold"/>
                                        <p:tgtEl>
                                          <p:spTgt spid="5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227F5-7828-4FA2-A938-AC503E4F59FC}"/>
              </a:ext>
            </a:extLst>
          </p:cNvPr>
          <p:cNvSpPr/>
          <p:nvPr/>
        </p:nvSpPr>
        <p:spPr bwMode="auto">
          <a:xfrm>
            <a:off x="585788" y="2800350"/>
            <a:ext cx="11263312" cy="2082800"/>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BF318ED4-17F6-7CF7-583C-E8A9987EF8C2}"/>
              </a:ext>
            </a:extLst>
          </p:cNvPr>
          <p:cNvSpPr txBox="1"/>
          <p:nvPr/>
        </p:nvSpPr>
        <p:spPr>
          <a:xfrm>
            <a:off x="4254439" y="754822"/>
            <a:ext cx="3926011" cy="553998"/>
          </a:xfrm>
          <a:prstGeom prst="rect">
            <a:avLst/>
          </a:prstGeom>
          <a:solidFill>
            <a:schemeClr val="bg1">
              <a:alpha val="50000"/>
            </a:schemeClr>
          </a:solidFill>
        </p:spPr>
        <p:txBody>
          <a:bodyPr wrap="none" lIns="0" tIns="0" rIns="0" bIns="0" rtlCol="0">
            <a:spAutoFit/>
          </a:bodyPr>
          <a:lstStyle/>
          <a:p>
            <a:pPr algn="ctr"/>
            <a:r>
              <a:rPr lang="en-US" sz="3600">
                <a:latin typeface="+mj-lt"/>
              </a:rPr>
              <a:t>Session Instructors</a:t>
            </a:r>
          </a:p>
        </p:txBody>
      </p:sp>
      <p:sp>
        <p:nvSpPr>
          <p:cNvPr id="15" name="AutoShape 2" descr="Dan Evans">
            <a:extLst>
              <a:ext uri="{FF2B5EF4-FFF2-40B4-BE49-F238E27FC236}">
                <a16:creationId xmlns:a16="http://schemas.microsoft.com/office/drawing/2014/main" id="{DC37F4C9-A8D9-376C-BC13-F2A1B46E032A}"/>
              </a:ext>
            </a:extLst>
          </p:cNvPr>
          <p:cNvSpPr>
            <a:spLocks noChangeAspect="1" noChangeArrowheads="1"/>
          </p:cNvSpPr>
          <p:nvPr/>
        </p:nvSpPr>
        <p:spPr bwMode="auto">
          <a:xfrm>
            <a:off x="6064250"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9" name="Table 19">
            <a:extLst>
              <a:ext uri="{FF2B5EF4-FFF2-40B4-BE49-F238E27FC236}">
                <a16:creationId xmlns:a16="http://schemas.microsoft.com/office/drawing/2014/main" id="{1C8D79DB-CBC6-8D72-4DC8-EACB2E8AA491}"/>
              </a:ext>
            </a:extLst>
          </p:cNvPr>
          <p:cNvGraphicFramePr>
            <a:graphicFrameLocks noGrp="1"/>
          </p:cNvGraphicFramePr>
          <p:nvPr>
            <p:extLst>
              <p:ext uri="{D42A27DB-BD31-4B8C-83A1-F6EECF244321}">
                <p14:modId xmlns:p14="http://schemas.microsoft.com/office/powerpoint/2010/main" val="580768668"/>
              </p:ext>
            </p:extLst>
          </p:nvPr>
        </p:nvGraphicFramePr>
        <p:xfrm>
          <a:off x="2072482" y="4009636"/>
          <a:ext cx="8289924" cy="767461"/>
        </p:xfrm>
        <a:graphic>
          <a:graphicData uri="http://schemas.openxmlformats.org/drawingml/2006/table">
            <a:tbl>
              <a:tblPr firstRow="1" bandRow="1">
                <a:tableStyleId>{2D5ABB26-0587-4C30-8999-92F81FD0307C}</a:tableStyleId>
              </a:tblPr>
              <a:tblGrid>
                <a:gridCol w="2763308">
                  <a:extLst>
                    <a:ext uri="{9D8B030D-6E8A-4147-A177-3AD203B41FA5}">
                      <a16:colId xmlns:a16="http://schemas.microsoft.com/office/drawing/2014/main" val="495490627"/>
                    </a:ext>
                  </a:extLst>
                </a:gridCol>
                <a:gridCol w="2763308">
                  <a:extLst>
                    <a:ext uri="{9D8B030D-6E8A-4147-A177-3AD203B41FA5}">
                      <a16:colId xmlns:a16="http://schemas.microsoft.com/office/drawing/2014/main" val="3631820957"/>
                    </a:ext>
                  </a:extLst>
                </a:gridCol>
                <a:gridCol w="2763308">
                  <a:extLst>
                    <a:ext uri="{9D8B030D-6E8A-4147-A177-3AD203B41FA5}">
                      <a16:colId xmlns:a16="http://schemas.microsoft.com/office/drawing/2014/main" val="868691060"/>
                    </a:ext>
                  </a:extLst>
                </a:gridCol>
              </a:tblGrid>
              <a:tr h="370840">
                <a:tc>
                  <a:txBody>
                    <a:bodyPr/>
                    <a:lstStyle/>
                    <a:p>
                      <a:pPr marL="0" algn="ctr" defTabSz="932742" rtl="0" eaLnBrk="1" latinLnBrk="0" hangingPunct="1"/>
                      <a:r>
                        <a:rPr lang="en-US" sz="2000" kern="1200">
                          <a:solidFill>
                            <a:schemeClr val="tx1"/>
                          </a:solidFill>
                          <a:latin typeface="+mj-lt"/>
                          <a:ea typeface="+mn-ea"/>
                          <a:cs typeface="+mn-cs"/>
                        </a:rPr>
                        <a:t>Alex Powers</a:t>
                      </a:r>
                    </a:p>
                  </a:txBody>
                  <a:tcPr/>
                </a:tc>
                <a:tc>
                  <a:txBody>
                    <a:bodyPr/>
                    <a:lstStyle/>
                    <a:p>
                      <a:pPr marL="0" algn="ctr" defTabSz="932742" rtl="0" eaLnBrk="1" latinLnBrk="0" hangingPunct="1"/>
                      <a:r>
                        <a:rPr lang="en-US" sz="2000" kern="1200">
                          <a:solidFill>
                            <a:schemeClr val="tx1"/>
                          </a:solidFill>
                          <a:latin typeface="+mj-lt"/>
                          <a:ea typeface="+mn-ea"/>
                          <a:cs typeface="+mn-cs"/>
                        </a:rPr>
                        <a:t>Phil Seamark</a:t>
                      </a:r>
                    </a:p>
                  </a:txBody>
                  <a:tcPr/>
                </a:tc>
                <a:tc>
                  <a:txBody>
                    <a:bodyPr/>
                    <a:lstStyle/>
                    <a:p>
                      <a:pPr marL="0" algn="ctr" defTabSz="932742" rtl="0" eaLnBrk="1" latinLnBrk="0" hangingPunct="1"/>
                      <a:r>
                        <a:rPr lang="en-US" sz="2000" kern="1200">
                          <a:solidFill>
                            <a:schemeClr val="tx1"/>
                          </a:solidFill>
                          <a:latin typeface="+mj-lt"/>
                          <a:ea typeface="+mn-ea"/>
                          <a:cs typeface="+mn-cs"/>
                        </a:rPr>
                        <a:t>Chris Hamill</a:t>
                      </a:r>
                    </a:p>
                  </a:txBody>
                  <a:tcPr/>
                </a:tc>
                <a:extLst>
                  <a:ext uri="{0D108BD9-81ED-4DB2-BD59-A6C34878D82A}">
                    <a16:rowId xmlns:a16="http://schemas.microsoft.com/office/drawing/2014/main" val="3382335016"/>
                  </a:ext>
                </a:extLst>
              </a:tr>
              <a:tr h="0">
                <a:tc>
                  <a:txBody>
                    <a:bodyPr/>
                    <a:lstStyle/>
                    <a:p>
                      <a:pPr algn="ctr"/>
                      <a:r>
                        <a:rPr lang="en-US" sz="1200" kern="1200">
                          <a:solidFill>
                            <a:schemeClr val="tx1"/>
                          </a:solidFill>
                          <a:latin typeface="+mj-lt"/>
                          <a:ea typeface="+mn-ea"/>
                          <a:cs typeface="+mn-cs"/>
                        </a:rPr>
                        <a:t>Senior</a:t>
                      </a:r>
                      <a:r>
                        <a:rPr lang="en-US"/>
                        <a:t> </a:t>
                      </a:r>
                      <a:r>
                        <a:rPr lang="en-US" sz="1200" kern="1200">
                          <a:solidFill>
                            <a:schemeClr val="tx1"/>
                          </a:solidFill>
                          <a:latin typeface="+mj-lt"/>
                          <a:ea typeface="+mn-ea"/>
                          <a:cs typeface="+mn-cs"/>
                        </a:rPr>
                        <a:t>Program</a:t>
                      </a:r>
                      <a:r>
                        <a:rPr lang="en-US"/>
                        <a:t> </a:t>
                      </a:r>
                      <a:r>
                        <a:rPr lang="en-US" sz="1200" kern="1200">
                          <a:solidFill>
                            <a:schemeClr val="tx1"/>
                          </a:solidFill>
                          <a:latin typeface="+mj-lt"/>
                          <a:ea typeface="+mn-ea"/>
                          <a:cs typeface="+mn-cs"/>
                        </a:rPr>
                        <a:t>Manager</a:t>
                      </a:r>
                    </a:p>
                  </a:txBody>
                  <a:tcPr/>
                </a:tc>
                <a:tc>
                  <a:txBody>
                    <a:bodyPr/>
                    <a:lstStyle/>
                    <a:p>
                      <a:pPr algn="ctr"/>
                      <a:r>
                        <a:rPr lang="en-US" sz="1200" kern="1200">
                          <a:solidFill>
                            <a:schemeClr val="tx1"/>
                          </a:solidFill>
                          <a:latin typeface="+mj-lt"/>
                          <a:ea typeface="+mn-ea"/>
                          <a:cs typeface="+mn-cs"/>
                        </a:rPr>
                        <a:t>Principal</a:t>
                      </a:r>
                      <a:r>
                        <a:rPr lang="en-US"/>
                        <a:t> </a:t>
                      </a:r>
                      <a:r>
                        <a:rPr lang="en-US" sz="1200" kern="1200">
                          <a:solidFill>
                            <a:schemeClr val="tx1"/>
                          </a:solidFill>
                          <a:latin typeface="+mj-lt"/>
                          <a:ea typeface="+mn-ea"/>
                          <a:cs typeface="+mn-cs"/>
                        </a:rPr>
                        <a:t>Program</a:t>
                      </a:r>
                      <a:r>
                        <a:rPr lang="en-US"/>
                        <a:t> </a:t>
                      </a:r>
                      <a:r>
                        <a:rPr lang="en-US" sz="1200" kern="1200">
                          <a:solidFill>
                            <a:schemeClr val="tx1"/>
                          </a:solidFill>
                          <a:latin typeface="+mj-lt"/>
                          <a:ea typeface="+mn-ea"/>
                          <a:cs typeface="+mn-cs"/>
                        </a:rPr>
                        <a:t>Manager</a:t>
                      </a:r>
                    </a:p>
                  </a:txBody>
                  <a:tcPr/>
                </a:tc>
                <a:tc>
                  <a:txBody>
                    <a:bodyPr/>
                    <a:lstStyle/>
                    <a:p>
                      <a:pPr algn="ctr"/>
                      <a:r>
                        <a:rPr lang="en-US" sz="1200" kern="1200">
                          <a:solidFill>
                            <a:schemeClr val="tx1"/>
                          </a:solidFill>
                          <a:latin typeface="+mj-lt"/>
                          <a:ea typeface="+mn-ea"/>
                          <a:cs typeface="+mn-cs"/>
                        </a:rPr>
                        <a:t>Principal</a:t>
                      </a:r>
                      <a:r>
                        <a:rPr lang="en-US"/>
                        <a:t> </a:t>
                      </a:r>
                      <a:r>
                        <a:rPr lang="en-US" sz="1200" kern="1200">
                          <a:solidFill>
                            <a:schemeClr val="tx1"/>
                          </a:solidFill>
                          <a:latin typeface="+mj-lt"/>
                          <a:ea typeface="+mn-ea"/>
                          <a:cs typeface="+mn-cs"/>
                        </a:rPr>
                        <a:t>Program</a:t>
                      </a:r>
                      <a:r>
                        <a:rPr lang="en-US"/>
                        <a:t> </a:t>
                      </a:r>
                      <a:r>
                        <a:rPr lang="en-US" sz="1200" kern="1200">
                          <a:solidFill>
                            <a:schemeClr val="tx1"/>
                          </a:solidFill>
                          <a:latin typeface="+mj-lt"/>
                          <a:ea typeface="+mn-ea"/>
                          <a:cs typeface="+mn-cs"/>
                        </a:rPr>
                        <a:t>Manager</a:t>
                      </a:r>
                    </a:p>
                  </a:txBody>
                  <a:tcPr/>
                </a:tc>
                <a:extLst>
                  <a:ext uri="{0D108BD9-81ED-4DB2-BD59-A6C34878D82A}">
                    <a16:rowId xmlns:a16="http://schemas.microsoft.com/office/drawing/2014/main" val="976490332"/>
                  </a:ext>
                </a:extLst>
              </a:tr>
            </a:tbl>
          </a:graphicData>
        </a:graphic>
      </p:graphicFrame>
      <p:pic>
        <p:nvPicPr>
          <p:cNvPr id="20" name="Picture 19" descr="A person with a beard&#10;&#10;Description automatically generated with low confidence">
            <a:extLst>
              <a:ext uri="{FF2B5EF4-FFF2-40B4-BE49-F238E27FC236}">
                <a16:creationId xmlns:a16="http://schemas.microsoft.com/office/drawing/2014/main" id="{D3A0A9A8-BBD7-6D35-EE84-5E70FA2ED9CF}"/>
              </a:ext>
            </a:extLst>
          </p:cNvPr>
          <p:cNvPicPr preferRelativeResize="0">
            <a:picLocks/>
          </p:cNvPicPr>
          <p:nvPr/>
        </p:nvPicPr>
        <p:blipFill rotWithShape="1">
          <a:blip r:embed="rId3"/>
          <a:srcRect t="8151" b="29895"/>
          <a:stretch/>
        </p:blipFill>
        <p:spPr>
          <a:xfrm>
            <a:off x="2491880" y="2016439"/>
            <a:ext cx="1983777" cy="18839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28" name="Picture 4" descr="Phil Seamark">
            <a:extLst>
              <a:ext uri="{FF2B5EF4-FFF2-40B4-BE49-F238E27FC236}">
                <a16:creationId xmlns:a16="http://schemas.microsoft.com/office/drawing/2014/main" id="{52C601FD-D344-5915-3CEB-CAAC70CB6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5668" y="1907536"/>
            <a:ext cx="1883664" cy="188366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Chris Hamill">
            <a:extLst>
              <a:ext uri="{FF2B5EF4-FFF2-40B4-BE49-F238E27FC236}">
                <a16:creationId xmlns:a16="http://schemas.microsoft.com/office/drawing/2014/main" id="{2ADD2A9C-5EBC-2B82-80B9-5339A65FE9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9343" y="1907536"/>
            <a:ext cx="1883664" cy="188366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499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415242A-65CC-0074-DFAF-2565BE5C463D}"/>
              </a:ext>
            </a:extLst>
          </p:cNvPr>
          <p:cNvSpPr>
            <a:spLocks noGrp="1"/>
          </p:cNvSpPr>
          <p:nvPr>
            <p:ph type="title"/>
          </p:nvPr>
        </p:nvSpPr>
        <p:spPr/>
        <p:txBody>
          <a:bodyPr/>
          <a:lstStyle/>
          <a:p>
            <a:pPr defTabSz="951304">
              <a:lnSpc>
                <a:spcPct val="100000"/>
              </a:lnSpc>
              <a:defRPr/>
            </a:pPr>
            <a:r>
              <a:rPr lang="en-CA" sz="2856" spc="-51">
                <a:ln w="3175">
                  <a:noFill/>
                </a:ln>
                <a:solidFill>
                  <a:schemeClr val="accent1"/>
                </a:solidFill>
                <a:ea typeface="+mn-ea"/>
                <a:cs typeface="Segoe UI" pitchFamily="34" charset="0"/>
              </a:rPr>
              <a:t>“Direct Query Mode”</a:t>
            </a:r>
          </a:p>
        </p:txBody>
      </p:sp>
      <p:pic>
        <p:nvPicPr>
          <p:cNvPr id="3" name="Picture 2">
            <a:extLst>
              <a:ext uri="{FF2B5EF4-FFF2-40B4-BE49-F238E27FC236}">
                <a16:creationId xmlns:a16="http://schemas.microsoft.com/office/drawing/2014/main" id="{6E28D36C-ADE6-CDD7-535A-4FFE7ACC2F53}"/>
              </a:ext>
            </a:extLst>
          </p:cNvPr>
          <p:cNvPicPr/>
          <p:nvPr/>
        </p:nvPicPr>
        <p:blipFill>
          <a:blip r:embed="rId2"/>
          <a:stretch>
            <a:fillRect/>
          </a:stretch>
        </p:blipFill>
        <p:spPr>
          <a:xfrm>
            <a:off x="89" y="-1"/>
            <a:ext cx="12434711" cy="6994525"/>
          </a:xfrm>
          <a:prstGeom prst="rect">
            <a:avLst/>
          </a:prstGeom>
        </p:spPr>
      </p:pic>
    </p:spTree>
    <p:extLst>
      <p:ext uri="{BB962C8B-B14F-4D97-AF65-F5344CB8AC3E}">
        <p14:creationId xmlns:p14="http://schemas.microsoft.com/office/powerpoint/2010/main" val="301057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EAED6F1-6E2C-D823-E124-8BA0A89BF319}"/>
              </a:ext>
            </a:extLst>
          </p:cNvPr>
          <p:cNvSpPr>
            <a:spLocks noGrp="1"/>
          </p:cNvSpPr>
          <p:nvPr>
            <p:ph type="title"/>
          </p:nvPr>
        </p:nvSpPr>
        <p:spPr/>
        <p:txBody>
          <a:bodyPr/>
          <a:lstStyle/>
          <a:p>
            <a:pPr defTabSz="951304">
              <a:lnSpc>
                <a:spcPct val="100000"/>
              </a:lnSpc>
              <a:defRPr/>
            </a:pPr>
            <a:r>
              <a:rPr lang="en-CA" sz="2856" spc="-51">
                <a:ln w="3175">
                  <a:noFill/>
                </a:ln>
                <a:solidFill>
                  <a:schemeClr val="accent1"/>
                </a:solidFill>
                <a:ea typeface="+mn-ea"/>
                <a:cs typeface="Segoe UI" pitchFamily="34" charset="0"/>
              </a:rPr>
              <a:t>“Direct Query Mode” </a:t>
            </a:r>
          </a:p>
        </p:txBody>
      </p:sp>
      <p:pic>
        <p:nvPicPr>
          <p:cNvPr id="3" name="Picture 2">
            <a:extLst>
              <a:ext uri="{FF2B5EF4-FFF2-40B4-BE49-F238E27FC236}">
                <a16:creationId xmlns:a16="http://schemas.microsoft.com/office/drawing/2014/main" id="{75031179-91E9-23C6-8011-7EC47A6397DF}"/>
              </a:ext>
            </a:extLst>
          </p:cNvPr>
          <p:cNvPicPr/>
          <p:nvPr/>
        </p:nvPicPr>
        <p:blipFill>
          <a:blip r:embed="rId2"/>
          <a:stretch>
            <a:fillRect/>
          </a:stretch>
        </p:blipFill>
        <p:spPr>
          <a:xfrm>
            <a:off x="89" y="-1"/>
            <a:ext cx="12434711" cy="6994525"/>
          </a:xfrm>
          <a:prstGeom prst="rect">
            <a:avLst/>
          </a:prstGeom>
        </p:spPr>
      </p:pic>
    </p:spTree>
    <p:extLst>
      <p:ext uri="{BB962C8B-B14F-4D97-AF65-F5344CB8AC3E}">
        <p14:creationId xmlns:p14="http://schemas.microsoft.com/office/powerpoint/2010/main" val="236905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EB110D7-CE40-70DC-22EA-3FB9018A1E13}"/>
              </a:ext>
              <a:ext uri="{C183D7F6-B498-43B3-948B-1728B52AA6E4}">
                <adec:decorative xmlns:adec="http://schemas.microsoft.com/office/drawing/2017/decorative" val="1"/>
              </a:ext>
            </a:extLst>
          </p:cNvPr>
          <p:cNvSpPr/>
          <p:nvPr/>
        </p:nvSpPr>
        <p:spPr bwMode="auto">
          <a:xfrm>
            <a:off x="4777636" y="736234"/>
            <a:ext cx="7039355" cy="5522057"/>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Title 14">
            <a:extLst>
              <a:ext uri="{FF2B5EF4-FFF2-40B4-BE49-F238E27FC236}">
                <a16:creationId xmlns:a16="http://schemas.microsoft.com/office/drawing/2014/main" id="{9EF7AB87-798A-A4A4-E379-3A648579F248}"/>
              </a:ext>
            </a:extLst>
          </p:cNvPr>
          <p:cNvSpPr txBox="1">
            <a:spLocks/>
          </p:cNvSpPr>
          <p:nvPr/>
        </p:nvSpPr>
        <p:spPr>
          <a:xfrm>
            <a:off x="606281" y="3186497"/>
            <a:ext cx="4677626" cy="63395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813879" rtl="0" eaLnBrk="1" fontAlgn="base" latinLnBrk="0" hangingPunct="1">
              <a:lnSpc>
                <a:spcPct val="90000"/>
              </a:lnSpc>
              <a:spcBef>
                <a:spcPct val="0"/>
              </a:spcBef>
              <a:spcAft>
                <a:spcPct val="0"/>
              </a:spcAft>
              <a:buClrTx/>
              <a:buSzTx/>
              <a:buFontTx/>
              <a:buNone/>
              <a:tabLst>
                <a:tab pos="939201" algn="l"/>
              </a:tabLst>
              <a:defRPr/>
            </a:pPr>
            <a:r>
              <a:rPr kumimoji="0" lang="en-CA" sz="4488"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DEMO</a:t>
            </a:r>
          </a:p>
        </p:txBody>
      </p:sp>
      <p:pic>
        <p:nvPicPr>
          <p:cNvPr id="3" name="Graphic 2">
            <a:extLst>
              <a:ext uri="{FF2B5EF4-FFF2-40B4-BE49-F238E27FC236}">
                <a16:creationId xmlns:a16="http://schemas.microsoft.com/office/drawing/2014/main" id="{3EA538C8-8F75-0F78-108E-7CA2009E0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5595" y="1815544"/>
            <a:ext cx="3363436" cy="3363436"/>
          </a:xfrm>
          <a:prstGeom prst="rect">
            <a:avLst/>
          </a:prstGeom>
        </p:spPr>
      </p:pic>
    </p:spTree>
    <p:extLst>
      <p:ext uri="{BB962C8B-B14F-4D97-AF65-F5344CB8AC3E}">
        <p14:creationId xmlns:p14="http://schemas.microsoft.com/office/powerpoint/2010/main" val="21578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1822861875"/>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117865"/>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117865"/>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117865"/>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769562374"/>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dirty="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17865"/>
                    </a:solidFill>
                  </a:tcPr>
                </a:tc>
                <a:tc>
                  <a:txBody>
                    <a:bodyPr/>
                    <a:lstStyle/>
                    <a:p>
                      <a:endParaRPr lang="en-US" sz="1100" dirty="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17865"/>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Relationships</a:t>
            </a: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p>
          <a:p>
            <a:pPr marL="699065" lvl="1" indent="-233022"/>
            <a:r>
              <a:rPr lang="en-US" sz="1800">
                <a:gradFill>
                  <a:gsLst>
                    <a:gs pos="2917">
                      <a:srgbClr val="505050"/>
                    </a:gs>
                    <a:gs pos="30000">
                      <a:srgbClr val="505050"/>
                    </a:gs>
                  </a:gsLst>
                  <a:lin ang="5400000" scaled="0"/>
                </a:gradFill>
                <a:latin typeface="Segoe UI"/>
              </a:rPr>
              <a:t>Filtering</a:t>
            </a:r>
          </a:p>
          <a:p>
            <a:pPr marL="699065" lvl="1" indent="-233022"/>
            <a:r>
              <a:rPr lang="en-US" sz="1800">
                <a:gradFill>
                  <a:gsLst>
                    <a:gs pos="2917">
                      <a:srgbClr val="505050"/>
                    </a:gs>
                    <a:gs pos="30000">
                      <a:srgbClr val="505050"/>
                    </a:gs>
                  </a:gsLst>
                  <a:lin ang="5400000" scaled="0"/>
                </a:gradFill>
                <a:latin typeface="Segoe UI"/>
              </a:rPr>
              <a:t>Aggregating</a:t>
            </a:r>
          </a:p>
          <a:p>
            <a:pPr marL="699065" lvl="1" indent="-233022"/>
            <a:r>
              <a:rPr lang="en-US" sz="1800">
                <a:gradFill>
                  <a:gsLst>
                    <a:gs pos="2917">
                      <a:srgbClr val="505050"/>
                    </a:gs>
                    <a:gs pos="30000">
                      <a:srgbClr val="505050"/>
                    </a:gs>
                  </a:gsLst>
                  <a:lin ang="5400000" scaled="0"/>
                </a:gradFill>
                <a:latin typeface="Segoe UI"/>
              </a:rPr>
              <a:t>Simpler DAX</a:t>
            </a:r>
          </a:p>
          <a:p>
            <a:pPr marL="466043" lvl="1" indent="0">
              <a:buNone/>
            </a:pPr>
            <a:endParaRPr lang="en-US" sz="2400" b="1">
              <a:gradFill>
                <a:gsLst>
                  <a:gs pos="2917">
                    <a:srgbClr val="505050"/>
                  </a:gs>
                  <a:gs pos="30000">
                    <a:srgbClr val="505050"/>
                  </a:gs>
                </a:gsLst>
                <a:lin ang="5400000" scaled="0"/>
              </a:gradFill>
              <a:latin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2791043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Snowflake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a:ln>
            <a:solidFill>
              <a:srgbClr val="117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One Dataset…</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522AE283-9BAB-48D8-B2F2-73CFD08E9031}"/>
              </a:ext>
            </a:extLst>
          </p:cNvPr>
          <p:cNvSpPr txBox="1">
            <a:spLocks/>
          </p:cNvSpPr>
          <p:nvPr/>
        </p:nvSpPr>
        <p:spPr>
          <a:xfrm>
            <a:off x="465140" y="397749"/>
            <a:ext cx="11375188" cy="555940"/>
          </a:xfrm>
          <a:prstGeom prst="rect">
            <a:avLst/>
          </a:prstGeom>
          <a:solidFill>
            <a:srgbClr val="FFFFFF">
              <a:alpha val="85098"/>
            </a:srgbClr>
          </a:solidFill>
        </p:spPr>
        <p:txBody>
          <a:bodyPr/>
          <a:lst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sz="3000"/>
              <a:t>Agenda (times are approximate and will be fluid with the event)</a:t>
            </a:r>
          </a:p>
        </p:txBody>
      </p:sp>
      <p:graphicFrame>
        <p:nvGraphicFramePr>
          <p:cNvPr id="52" name="Table 7">
            <a:extLst>
              <a:ext uri="{FF2B5EF4-FFF2-40B4-BE49-F238E27FC236}">
                <a16:creationId xmlns:a16="http://schemas.microsoft.com/office/drawing/2014/main" id="{FFAF9C8F-23EF-A673-52B5-89802A078326}"/>
              </a:ext>
            </a:extLst>
          </p:cNvPr>
          <p:cNvGraphicFramePr>
            <a:graphicFrameLocks noGrp="1"/>
          </p:cNvGraphicFramePr>
          <p:nvPr>
            <p:extLst>
              <p:ext uri="{D42A27DB-BD31-4B8C-83A1-F6EECF244321}">
                <p14:modId xmlns:p14="http://schemas.microsoft.com/office/powerpoint/2010/main" val="3026122909"/>
              </p:ext>
            </p:extLst>
          </p:nvPr>
        </p:nvGraphicFramePr>
        <p:xfrm>
          <a:off x="465954" y="1249885"/>
          <a:ext cx="11375188" cy="4938569"/>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457200">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7356">
                <a:tc>
                  <a:txBody>
                    <a:bodyPr/>
                    <a:lstStyle/>
                    <a:p>
                      <a:r>
                        <a:rPr lang="en-US" sz="1400">
                          <a:solidFill>
                            <a:schemeClr val="tx1"/>
                          </a:solidFill>
                        </a:rPr>
                        <a:t>9:00 AM – 9:15 AM</a:t>
                      </a:r>
                      <a:endParaRPr lang="en-IN" sz="1600" b="1">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overview and setup</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0949">
                <a:tc>
                  <a:txBody>
                    <a:bodyPr/>
                    <a:lstStyle/>
                    <a:p>
                      <a:r>
                        <a:rPr lang="en-US" sz="1400">
                          <a:solidFill>
                            <a:schemeClr val="tx1"/>
                          </a:solidFill>
                        </a:rPr>
                        <a:t>9:15 AM – 10:30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7356">
                <a:tc>
                  <a:txBody>
                    <a:bodyPr/>
                    <a:lstStyle/>
                    <a:p>
                      <a:pPr marL="0" algn="l" defTabSz="951209" rtl="0" eaLnBrk="1" latinLnBrk="0" hangingPunct="1"/>
                      <a:r>
                        <a:rPr lang="en-US" sz="1400" kern="1200">
                          <a:solidFill>
                            <a:schemeClr val="tx1"/>
                          </a:solidFill>
                          <a:latin typeface="+mj-lt"/>
                          <a:ea typeface="+mn-ea"/>
                          <a:cs typeface="+mn-cs"/>
                        </a:rPr>
                        <a:t>10:30 AM – 11:00 AM</a:t>
                      </a:r>
                      <a:endParaRPr lang="en-IN" sz="1400" kern="120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51209" rtl="0" eaLnBrk="1" latinLnBrk="0" hangingPunct="1"/>
                      <a:r>
                        <a:rPr lang="en-US" sz="1400" kern="1200">
                          <a:solidFill>
                            <a:schemeClr val="tx1"/>
                          </a:solidFill>
                          <a:latin typeface="+mj-lt"/>
                          <a:ea typeface="+mn-ea"/>
                          <a:cs typeface="+mn-cs"/>
                        </a:rPr>
                        <a:t>Break &amp; Q&amp;A</a:t>
                      </a:r>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33078290"/>
                  </a:ext>
                </a:extLst>
              </a:tr>
              <a:tr h="430949">
                <a:tc>
                  <a:txBody>
                    <a:bodyPr/>
                    <a:lstStyle/>
                    <a:p>
                      <a:r>
                        <a:rPr lang="en-US" sz="1400">
                          <a:solidFill>
                            <a:schemeClr val="tx1"/>
                          </a:solidFill>
                        </a:rPr>
                        <a:t>11:00 AM – 12:00 PM</a:t>
                      </a:r>
                      <a:endParaRPr lang="en-IN" sz="16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Phil Seamark</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7356">
                <a:tc>
                  <a:txBody>
                    <a:bodyPr/>
                    <a:lstStyle/>
                    <a:p>
                      <a:r>
                        <a:rPr lang="en-US" sz="1400">
                          <a:solidFill>
                            <a:schemeClr val="tx1"/>
                          </a:solidFill>
                          <a:latin typeface="+mj-lt"/>
                        </a:rPr>
                        <a:t>12:00 PM – 1:00 PM</a:t>
                      </a:r>
                      <a:endParaRPr lang="en-IN" sz="160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a:solidFill>
                            <a:schemeClr val="tx1"/>
                          </a:solidFill>
                          <a:latin typeface="+mj-lt"/>
                        </a:rPr>
                        <a:t>Break for lunch</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9600049"/>
                  </a:ext>
                </a:extLst>
              </a:tr>
              <a:tr h="457200">
                <a:tc gridSpan="3">
                  <a:txBody>
                    <a:bodyPr/>
                    <a:lstStyle/>
                    <a:p>
                      <a:pPr marL="0" algn="l" defTabSz="914367" rtl="0" eaLnBrk="1" latinLnBrk="0" hangingPunct="1"/>
                      <a:r>
                        <a:rPr lang="en-IN" sz="1800" b="0" kern="120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0949">
                <a:tc>
                  <a:txBody>
                    <a:bodyPr/>
                    <a:lstStyle/>
                    <a:p>
                      <a:r>
                        <a:rPr lang="en-US" sz="1400">
                          <a:solidFill>
                            <a:schemeClr val="tx1"/>
                          </a:solidFill>
                        </a:rPr>
                        <a:t>1:00 PM – 2:00 PM</a:t>
                      </a:r>
                      <a:endParaRPr lang="en-IN" sz="14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Phil Seamark</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modeling (continued)</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30949">
                <a:tc>
                  <a:txBody>
                    <a:bodyPr/>
                    <a:lstStyle/>
                    <a:p>
                      <a:pPr marL="0" algn="l" defTabSz="951209" rtl="0" eaLnBrk="1" latinLnBrk="0" hangingPunct="1"/>
                      <a:r>
                        <a:rPr lang="en-US" sz="1400" kern="1200">
                          <a:solidFill>
                            <a:schemeClr val="tx1"/>
                          </a:solidFill>
                          <a:latin typeface="+mj-lt"/>
                          <a:ea typeface="+mn-ea"/>
                          <a:cs typeface="+mn-cs"/>
                        </a:rPr>
                        <a:t>2:00 PM – 2:15 PM</a:t>
                      </a:r>
                      <a:endParaRPr lang="en-IN" sz="1400" kern="120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51209" rtl="0" eaLnBrk="1" latinLnBrk="0" hangingPunct="1"/>
                      <a:r>
                        <a:rPr lang="en-US" sz="1400" kern="1200">
                          <a:solidFill>
                            <a:schemeClr val="tx1"/>
                          </a:solidFill>
                          <a:latin typeface="+mj-lt"/>
                          <a:ea typeface="+mn-ea"/>
                          <a:cs typeface="+mn-cs"/>
                        </a:rPr>
                        <a:t>Break &amp; Q&amp;A</a:t>
                      </a:r>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9367373"/>
                  </a:ext>
                </a:extLst>
              </a:tr>
              <a:tr h="430949">
                <a:tc>
                  <a:txBody>
                    <a:bodyPr/>
                    <a:lstStyle/>
                    <a:p>
                      <a:r>
                        <a:rPr lang="en-IN" sz="1400">
                          <a:solidFill>
                            <a:schemeClr val="tx1"/>
                          </a:solidFill>
                        </a:rPr>
                        <a:t>2:15 PM – 3:30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a:solidFill>
                            <a:schemeClr val="tx1"/>
                          </a:solidFill>
                          <a:latin typeface="+mn-lt"/>
                          <a:ea typeface="+mn-ea"/>
                          <a:cs typeface="+mn-cs"/>
                        </a:rPr>
                        <a:t>Chris Hamill</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1209" rtl="0" eaLnBrk="1" fontAlgn="auto" latinLnBrk="0" hangingPunct="1">
                        <a:lnSpc>
                          <a:spcPct val="100000"/>
                        </a:lnSpc>
                        <a:spcBef>
                          <a:spcPts val="0"/>
                        </a:spcBef>
                        <a:spcAft>
                          <a:spcPts val="0"/>
                        </a:spcAft>
                        <a:buClrTx/>
                        <a:buSzTx/>
                        <a:buFontTx/>
                        <a:buNone/>
                        <a:tabLst/>
                        <a:defRPr/>
                      </a:pPr>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176627"/>
                  </a:ext>
                </a:extLst>
              </a:tr>
              <a:tr h="467356">
                <a:tc>
                  <a:txBody>
                    <a:bodyPr/>
                    <a:lstStyle/>
                    <a:p>
                      <a:pPr marL="0" algn="l" defTabSz="951209" rtl="0" eaLnBrk="1" latinLnBrk="0" hangingPunct="1"/>
                      <a:r>
                        <a:rPr lang="en-IN" sz="1400" kern="1200">
                          <a:solidFill>
                            <a:schemeClr val="tx1"/>
                          </a:solidFill>
                          <a:latin typeface="+mj-lt"/>
                          <a:ea typeface="+mn-ea"/>
                          <a:cs typeface="+mn-cs"/>
                        </a:rPr>
                        <a:t>3:30 PM – 4:00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IN" sz="1600" b="1">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l" defTabSz="951209" rtl="0" eaLnBrk="1" latinLnBrk="0" hangingPunct="1"/>
                      <a:r>
                        <a:rPr lang="en-US" sz="1400" kern="1200">
                          <a:solidFill>
                            <a:schemeClr val="tx1"/>
                          </a:solidFill>
                          <a:latin typeface="+mj-lt"/>
                          <a:ea typeface="+mn-ea"/>
                          <a:cs typeface="+mn-cs"/>
                        </a:rPr>
                        <a:t>Closing thoughts and Q&amp;A</a:t>
                      </a:r>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0876743"/>
                  </a:ext>
                </a:extLst>
              </a:tr>
            </a:tbl>
          </a:graphicData>
        </a:graphic>
      </p:graphicFrame>
      <p:sp>
        <p:nvSpPr>
          <p:cNvPr id="53" name="TextBox 52">
            <a:extLst>
              <a:ext uri="{FF2B5EF4-FFF2-40B4-BE49-F238E27FC236}">
                <a16:creationId xmlns:a16="http://schemas.microsoft.com/office/drawing/2014/main" id="{1C359FC9-7059-E566-BC80-8F50C3581882}"/>
              </a:ext>
            </a:extLst>
          </p:cNvPr>
          <p:cNvSpPr txBox="1"/>
          <p:nvPr/>
        </p:nvSpPr>
        <p:spPr>
          <a:xfrm>
            <a:off x="465139" y="6484650"/>
            <a:ext cx="11375188" cy="307777"/>
          </a:xfrm>
          <a:prstGeom prst="rect">
            <a:avLst/>
          </a:prstGeom>
          <a:solidFill>
            <a:srgbClr val="FFFFFF">
              <a:alpha val="85098"/>
            </a:srgbClr>
          </a:solidFill>
          <a:ln w="3175">
            <a:solidFill>
              <a:schemeClr val="tx1"/>
            </a:solidFill>
          </a:ln>
        </p:spPr>
        <p:txBody>
          <a:bodyPr wrap="square">
            <a:spAutoFit/>
          </a:bodyPr>
          <a:lstStyle/>
          <a:p>
            <a:r>
              <a:rPr lang="en-US" sz="1400" b="0" i="0">
                <a:solidFill>
                  <a:srgbClr val="24292F"/>
                </a:solidFill>
                <a:effectLst/>
                <a:latin typeface="-apple-system"/>
              </a:rPr>
              <a:t>This workshop assumes that you have a working knowledge of authoring using Power BI and content sharing via the cloud service.</a:t>
            </a:r>
            <a:endParaRPr lang="en-US" sz="1400"/>
          </a:p>
        </p:txBody>
      </p:sp>
    </p:spTree>
    <p:extLst>
      <p:ext uri="{BB962C8B-B14F-4D97-AF65-F5344CB8AC3E}">
        <p14:creationId xmlns:p14="http://schemas.microsoft.com/office/powerpoint/2010/main" val="793766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179957" y="296184"/>
            <a:ext cx="12074974"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err="1">
                <a:solidFill>
                  <a:srgbClr val="42766C"/>
                </a:solidFill>
              </a:rPr>
              <a:t>DirectQuery</a:t>
            </a:r>
            <a:r>
              <a:rPr lang="en-US" sz="4080" spc="0" dirty="0">
                <a:solidFill>
                  <a:srgbClr val="42766C"/>
                </a:solidFill>
              </a:rPr>
              <a:t> for Power BI datasets and Azure Analysis Services</a:t>
            </a: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EB110D7-CE40-70DC-22EA-3FB9018A1E13}"/>
              </a:ext>
              <a:ext uri="{C183D7F6-B498-43B3-948B-1728B52AA6E4}">
                <adec:decorative xmlns:adec="http://schemas.microsoft.com/office/drawing/2017/decorative" val="1"/>
              </a:ext>
            </a:extLst>
          </p:cNvPr>
          <p:cNvSpPr/>
          <p:nvPr/>
        </p:nvSpPr>
        <p:spPr bwMode="auto">
          <a:xfrm>
            <a:off x="4777636" y="736234"/>
            <a:ext cx="7039355" cy="5522057"/>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Title 14">
            <a:extLst>
              <a:ext uri="{FF2B5EF4-FFF2-40B4-BE49-F238E27FC236}">
                <a16:creationId xmlns:a16="http://schemas.microsoft.com/office/drawing/2014/main" id="{9EF7AB87-798A-A4A4-E379-3A648579F248}"/>
              </a:ext>
            </a:extLst>
          </p:cNvPr>
          <p:cNvSpPr txBox="1">
            <a:spLocks/>
          </p:cNvSpPr>
          <p:nvPr/>
        </p:nvSpPr>
        <p:spPr>
          <a:xfrm>
            <a:off x="606281" y="3186497"/>
            <a:ext cx="4677626" cy="63395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813879" rtl="0" eaLnBrk="1" fontAlgn="base" latinLnBrk="0" hangingPunct="1">
              <a:lnSpc>
                <a:spcPct val="90000"/>
              </a:lnSpc>
              <a:spcBef>
                <a:spcPct val="0"/>
              </a:spcBef>
              <a:spcAft>
                <a:spcPct val="0"/>
              </a:spcAft>
              <a:buClrTx/>
              <a:buSzTx/>
              <a:buFontTx/>
              <a:buNone/>
              <a:tabLst>
                <a:tab pos="939201" algn="l"/>
              </a:tabLst>
              <a:defRPr/>
            </a:pPr>
            <a:r>
              <a:rPr kumimoji="0" lang="en-CA" sz="4488"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DEMO</a:t>
            </a:r>
          </a:p>
        </p:txBody>
      </p:sp>
      <p:pic>
        <p:nvPicPr>
          <p:cNvPr id="3" name="Graphic 2">
            <a:extLst>
              <a:ext uri="{FF2B5EF4-FFF2-40B4-BE49-F238E27FC236}">
                <a16:creationId xmlns:a16="http://schemas.microsoft.com/office/drawing/2014/main" id="{3EA538C8-8F75-0F78-108E-7CA2009E0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5595" y="1815544"/>
            <a:ext cx="3363436" cy="3363436"/>
          </a:xfrm>
          <a:prstGeom prst="rect">
            <a:avLst/>
          </a:prstGeom>
        </p:spPr>
      </p:pic>
    </p:spTree>
    <p:extLst>
      <p:ext uri="{BB962C8B-B14F-4D97-AF65-F5344CB8AC3E}">
        <p14:creationId xmlns:p14="http://schemas.microsoft.com/office/powerpoint/2010/main" val="39155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Data Model Properties</a:t>
            </a:r>
          </a:p>
        </p:txBody>
      </p:sp>
      <p:pic>
        <p:nvPicPr>
          <p:cNvPr id="19" name="Picture 18">
            <a:extLst>
              <a:ext uri="{FF2B5EF4-FFF2-40B4-BE49-F238E27FC236}">
                <a16:creationId xmlns:a16="http://schemas.microsoft.com/office/drawing/2014/main" id="{28C14FF6-8875-5CE0-8E10-4BE25BBB5944}"/>
              </a:ext>
            </a:extLst>
          </p:cNvPr>
          <p:cNvPicPr>
            <a:picLocks noChangeAspect="1"/>
          </p:cNvPicPr>
          <p:nvPr/>
        </p:nvPicPr>
        <p:blipFill>
          <a:blip r:embed="rId3"/>
          <a:stretch>
            <a:fillRect/>
          </a:stretch>
        </p:blipFill>
        <p:spPr>
          <a:xfrm>
            <a:off x="7269819" y="1456259"/>
            <a:ext cx="2089170" cy="5379242"/>
          </a:xfrm>
          <a:prstGeom prst="rect">
            <a:avLst/>
          </a:prstGeom>
        </p:spPr>
      </p:pic>
      <p:sp>
        <p:nvSpPr>
          <p:cNvPr id="21" name="TextBox 20">
            <a:extLst>
              <a:ext uri="{FF2B5EF4-FFF2-40B4-BE49-F238E27FC236}">
                <a16:creationId xmlns:a16="http://schemas.microsoft.com/office/drawing/2014/main" id="{32545513-21A5-AE1F-B69A-59692DB715A5}"/>
              </a:ext>
            </a:extLst>
          </p:cNvPr>
          <p:cNvSpPr txBox="1"/>
          <p:nvPr/>
        </p:nvSpPr>
        <p:spPr>
          <a:xfrm>
            <a:off x="1106191" y="1682496"/>
            <a:ext cx="4123944" cy="3693319"/>
          </a:xfrm>
          <a:prstGeom prst="rect">
            <a:avLst/>
          </a:prstGeom>
          <a:noFill/>
        </p:spPr>
        <p:txBody>
          <a:bodyPr wrap="square" lIns="0" tIns="0" rIns="0" bIns="0" rtlCol="0">
            <a:spAutoFit/>
          </a:bodyPr>
          <a:lstStyle/>
          <a:p>
            <a:pPr algn="l"/>
            <a:r>
              <a:rPr lang="en-US" sz="2000" dirty="0"/>
              <a:t>With the </a:t>
            </a:r>
            <a:r>
              <a:rPr lang="en-US" sz="2000" b="1" dirty="0"/>
              <a:t>Properties</a:t>
            </a:r>
            <a:r>
              <a:rPr lang="en-US" sz="2000" dirty="0"/>
              <a:t> pane in the Data modeling view, dataset developers can enrich their Tabular Object Model (TOM) with additional rich metadata…</a:t>
            </a:r>
          </a:p>
          <a:p>
            <a:pPr algn="l"/>
            <a:endParaRPr lang="en-US" sz="2000" dirty="0"/>
          </a:p>
          <a:p>
            <a:pPr marL="809271" lvl="1" indent="-342900">
              <a:buFont typeface="Arial" panose="020B0604020202020204" pitchFamily="34" charset="0"/>
              <a:buChar char="•"/>
            </a:pPr>
            <a:r>
              <a:rPr lang="en-US" sz="2000" dirty="0"/>
              <a:t>Description</a:t>
            </a:r>
          </a:p>
          <a:p>
            <a:pPr marL="809271" lvl="1" indent="-342900">
              <a:buFont typeface="Arial" panose="020B0604020202020204" pitchFamily="34" charset="0"/>
              <a:buChar char="•"/>
            </a:pPr>
            <a:r>
              <a:rPr lang="en-US" sz="2000" dirty="0"/>
              <a:t>Row label</a:t>
            </a:r>
          </a:p>
          <a:p>
            <a:pPr marL="809271" lvl="1" indent="-342900">
              <a:buFont typeface="Arial" panose="020B0604020202020204" pitchFamily="34" charset="0"/>
              <a:buChar char="•"/>
            </a:pPr>
            <a:r>
              <a:rPr lang="en-US" sz="2000" dirty="0"/>
              <a:t>Key column</a:t>
            </a:r>
          </a:p>
          <a:p>
            <a:pPr marL="809271" lvl="1" indent="-342900">
              <a:buFont typeface="Arial" panose="020B0604020202020204" pitchFamily="34" charset="0"/>
              <a:buChar char="•"/>
            </a:pPr>
            <a:r>
              <a:rPr lang="en-US" sz="2000" dirty="0"/>
              <a:t>Formatting</a:t>
            </a:r>
          </a:p>
          <a:p>
            <a:pPr marL="809271" lvl="1" indent="-342900">
              <a:buFont typeface="Arial" panose="020B0604020202020204" pitchFamily="34" charset="0"/>
              <a:buChar char="•"/>
            </a:pPr>
            <a:r>
              <a:rPr lang="en-US" sz="2000" dirty="0"/>
              <a:t>Data category</a:t>
            </a:r>
          </a:p>
          <a:p>
            <a:pPr marL="809271" lvl="1" indent="-342900">
              <a:buFont typeface="Arial" panose="020B0604020202020204" pitchFamily="34" charset="0"/>
              <a:buChar char="•"/>
            </a:pPr>
            <a:r>
              <a:rPr lang="en-US" sz="2000" dirty="0"/>
              <a:t>and more…</a:t>
            </a:r>
          </a:p>
        </p:txBody>
      </p:sp>
      <p:pic>
        <p:nvPicPr>
          <p:cNvPr id="23" name="Picture 22">
            <a:extLst>
              <a:ext uri="{FF2B5EF4-FFF2-40B4-BE49-F238E27FC236}">
                <a16:creationId xmlns:a16="http://schemas.microsoft.com/office/drawing/2014/main" id="{856C1599-E2AE-70AC-499C-1DF8AE072873}"/>
              </a:ext>
            </a:extLst>
          </p:cNvPr>
          <p:cNvPicPr>
            <a:picLocks noChangeAspect="1"/>
          </p:cNvPicPr>
          <p:nvPr/>
        </p:nvPicPr>
        <p:blipFill>
          <a:blip r:embed="rId4"/>
          <a:stretch>
            <a:fillRect/>
          </a:stretch>
        </p:blipFill>
        <p:spPr>
          <a:xfrm>
            <a:off x="9905510" y="1456259"/>
            <a:ext cx="1904696" cy="5379242"/>
          </a:xfrm>
          <a:prstGeom prst="rect">
            <a:avLst/>
          </a:prstGeom>
        </p:spPr>
      </p:pic>
    </p:spTree>
    <p:extLst>
      <p:ext uri="{BB962C8B-B14F-4D97-AF65-F5344CB8AC3E}">
        <p14:creationId xmlns:p14="http://schemas.microsoft.com/office/powerpoint/2010/main" val="1862046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EB110D7-CE40-70DC-22EA-3FB9018A1E13}"/>
              </a:ext>
              <a:ext uri="{C183D7F6-B498-43B3-948B-1728B52AA6E4}">
                <adec:decorative xmlns:adec="http://schemas.microsoft.com/office/drawing/2017/decorative" val="1"/>
              </a:ext>
            </a:extLst>
          </p:cNvPr>
          <p:cNvSpPr/>
          <p:nvPr/>
        </p:nvSpPr>
        <p:spPr bwMode="auto">
          <a:xfrm>
            <a:off x="4777636" y="736234"/>
            <a:ext cx="7039355" cy="5522057"/>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Title 14">
            <a:extLst>
              <a:ext uri="{FF2B5EF4-FFF2-40B4-BE49-F238E27FC236}">
                <a16:creationId xmlns:a16="http://schemas.microsoft.com/office/drawing/2014/main" id="{9EF7AB87-798A-A4A4-E379-3A648579F248}"/>
              </a:ext>
            </a:extLst>
          </p:cNvPr>
          <p:cNvSpPr txBox="1">
            <a:spLocks/>
          </p:cNvSpPr>
          <p:nvPr/>
        </p:nvSpPr>
        <p:spPr>
          <a:xfrm>
            <a:off x="606281" y="3186497"/>
            <a:ext cx="4677626" cy="63395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813879" rtl="0" eaLnBrk="1" fontAlgn="base" latinLnBrk="0" hangingPunct="1">
              <a:lnSpc>
                <a:spcPct val="90000"/>
              </a:lnSpc>
              <a:spcBef>
                <a:spcPct val="0"/>
              </a:spcBef>
              <a:spcAft>
                <a:spcPct val="0"/>
              </a:spcAft>
              <a:buClrTx/>
              <a:buSzTx/>
              <a:buFontTx/>
              <a:buNone/>
              <a:tabLst>
                <a:tab pos="939201" algn="l"/>
              </a:tabLst>
              <a:defRPr/>
            </a:pPr>
            <a:r>
              <a:rPr kumimoji="0" lang="en-CA" sz="4488"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DEMO</a:t>
            </a:r>
          </a:p>
        </p:txBody>
      </p:sp>
      <p:pic>
        <p:nvPicPr>
          <p:cNvPr id="3" name="Graphic 2">
            <a:extLst>
              <a:ext uri="{FF2B5EF4-FFF2-40B4-BE49-F238E27FC236}">
                <a16:creationId xmlns:a16="http://schemas.microsoft.com/office/drawing/2014/main" id="{3EA538C8-8F75-0F78-108E-7CA2009E0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5595" y="1815544"/>
            <a:ext cx="3363436" cy="3363436"/>
          </a:xfrm>
          <a:prstGeom prst="rect">
            <a:avLst/>
          </a:prstGeom>
        </p:spPr>
      </p:pic>
    </p:spTree>
    <p:extLst>
      <p:ext uri="{BB962C8B-B14F-4D97-AF65-F5344CB8AC3E}">
        <p14:creationId xmlns:p14="http://schemas.microsoft.com/office/powerpoint/2010/main" val="243047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Row-level Security</a:t>
            </a: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9550343" cy="4834529"/>
          </a:xfrm>
        </p:spPr>
        <p:txBody>
          <a:bodyPr/>
          <a:lstStyle/>
          <a:p>
            <a:pPr marL="0" indent="0">
              <a:buNone/>
            </a:pPr>
            <a:r>
              <a:rPr lang="en-US" dirty="0"/>
              <a:t>Things to Remember:</a:t>
            </a:r>
          </a:p>
          <a:p>
            <a:pPr marL="342900" indent="-342900">
              <a:buAutoNum type="arabicPeriod"/>
            </a:pPr>
            <a:r>
              <a:rPr lang="en-US" sz="2800" dirty="0"/>
              <a:t>View Role</a:t>
            </a:r>
          </a:p>
          <a:p>
            <a:pPr marL="342900" indent="-342900">
              <a:buAutoNum type="arabicPeriod"/>
            </a:pPr>
            <a:r>
              <a:rPr lang="en-US" sz="2800" dirty="0"/>
              <a:t>Add member/group to Role in service</a:t>
            </a:r>
          </a:p>
          <a:p>
            <a:pPr marL="342900" indent="-342900">
              <a:buAutoNum type="arabicPeriod"/>
            </a:pPr>
            <a:r>
              <a:rPr lang="en-US" sz="2800" dirty="0"/>
              <a:t>Test Role</a:t>
            </a:r>
          </a:p>
          <a:p>
            <a:pPr marL="342900" indent="-342900">
              <a:buAutoNum type="arabicPeriod"/>
            </a:pPr>
            <a:r>
              <a:rPr lang="en-US" sz="2800" dirty="0"/>
              <a:t>Use only when necessary</a:t>
            </a:r>
          </a:p>
          <a:p>
            <a:pPr marL="342900" indent="-342900">
              <a:buAutoNum type="arabicPeriod"/>
            </a:pPr>
            <a:r>
              <a:rPr lang="en-US" sz="2800" dirty="0"/>
              <a:t>Filter on Dimension</a:t>
            </a:r>
          </a:p>
          <a:p>
            <a:pPr marL="342900" indent="-342900">
              <a:buAutoNum type="arabicPeriod"/>
            </a:pPr>
            <a:r>
              <a:rPr lang="en-US" sz="2800" dirty="0"/>
              <a:t>Avoid using LOOKUPVALUE, use relationships in model</a:t>
            </a:r>
          </a:p>
        </p:txBody>
      </p:sp>
    </p:spTree>
    <p:extLst>
      <p:ext uri="{BB962C8B-B14F-4D97-AF65-F5344CB8AC3E}">
        <p14:creationId xmlns:p14="http://schemas.microsoft.com/office/powerpoint/2010/main" val="1264552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3440000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a:latin typeface="Segoe UI"/>
                <a:cs typeface="Segoe UI"/>
              </a:rPr>
              <a:t>“As far upstream as possible, as far downstream as necessary.”</a:t>
            </a:r>
          </a:p>
          <a:p>
            <a:pPr marL="466043" indent="-466043">
              <a:buFont typeface="+mj-lt"/>
              <a:buAutoNum type="arabicPeriod"/>
            </a:pPr>
            <a:r>
              <a:rPr lang="en-US" sz="2400">
                <a:latin typeface="Segoe UI"/>
                <a:cs typeface="Segoe UI"/>
              </a:rPr>
              <a:t>Less is Always More. Only Bring in What You Need.</a:t>
            </a:r>
          </a:p>
          <a:p>
            <a:pPr marL="466043" indent="-466043">
              <a:buFont typeface="+mj-lt"/>
              <a:buAutoNum type="arabicPeriod"/>
            </a:pPr>
            <a:r>
              <a:rPr lang="en-US" sz="2400">
                <a:latin typeface="Segoe UI"/>
                <a:cs typeface="Segoe UI"/>
              </a:rPr>
              <a:t>Keep it Simple. Keep it Clean.</a:t>
            </a:r>
          </a:p>
          <a:p>
            <a:pPr marL="466043" indent="-466043">
              <a:buFont typeface="+mj-lt"/>
              <a:buAutoNum type="arabicPeriod"/>
            </a:pPr>
            <a:r>
              <a:rPr lang="en-US" sz="2400">
                <a:latin typeface="Segoe UI" panose="020B0502040204020203" pitchFamily="34" charset="0"/>
              </a:rPr>
              <a:t>There is no such thing as “</a:t>
            </a:r>
            <a:r>
              <a:rPr lang="en-US" sz="2400" b="1">
                <a:latin typeface="Segoe UI" panose="020B0502040204020203" pitchFamily="34" charset="0"/>
              </a:rPr>
              <a:t>Come Back To It</a:t>
            </a:r>
            <a:r>
              <a:rPr lang="en-US" sz="2400">
                <a:latin typeface="Segoe UI" panose="020B0502040204020203" pitchFamily="34" charset="0"/>
              </a:rPr>
              <a:t>”.</a:t>
            </a:r>
          </a:p>
          <a:p>
            <a:pPr marL="466043" indent="-466043">
              <a:buAutoNum type="arabicPeriod"/>
            </a:pPr>
            <a:r>
              <a:rPr lang="en-US" sz="2400">
                <a:latin typeface="Segoe UI"/>
                <a:cs typeface="Segoe UI"/>
              </a:rPr>
              <a:t>Test. Test. Test.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Closing Thoughts on Data Modeling</a:t>
            </a:r>
          </a:p>
        </p:txBody>
      </p:sp>
    </p:spTree>
    <p:extLst>
      <p:ext uri="{BB962C8B-B14F-4D97-AF65-F5344CB8AC3E}">
        <p14:creationId xmlns:p14="http://schemas.microsoft.com/office/powerpoint/2010/main" val="3394150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01B8C9D2-5ACA-9F6F-E6AA-6F8D5981AB0F}"/>
              </a:ext>
            </a:extLst>
          </p:cNvPr>
          <p:cNvGraphicFramePr>
            <a:graphicFrameLocks noGrp="1"/>
          </p:cNvGraphicFramePr>
          <p:nvPr>
            <p:extLst>
              <p:ext uri="{D42A27DB-BD31-4B8C-83A1-F6EECF244321}">
                <p14:modId xmlns:p14="http://schemas.microsoft.com/office/powerpoint/2010/main" val="288690732"/>
              </p:ext>
            </p:extLst>
          </p:nvPr>
        </p:nvGraphicFramePr>
        <p:xfrm>
          <a:off x="729647" y="1579702"/>
          <a:ext cx="11705241" cy="3256012"/>
        </p:xfrm>
        <a:graphic>
          <a:graphicData uri="http://schemas.openxmlformats.org/drawingml/2006/table">
            <a:tbl>
              <a:tblPr firstRow="1" bandRow="1">
                <a:tableStyleId>{2D5ABB26-0587-4C30-8999-92F81FD0307C}</a:tableStyleId>
              </a:tblPr>
              <a:tblGrid>
                <a:gridCol w="11705241">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dirty="0">
                          <a:ln w="3175">
                            <a:noFill/>
                          </a:ln>
                          <a:solidFill>
                            <a:srgbClr val="42766C"/>
                          </a:soli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and Usage.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2811070556"/>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Testing &amp; Implementing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a:t>
                      </a:r>
                      <a:endPar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1793632906"/>
                  </a:ext>
                </a:extLst>
              </a:tr>
            </a:tbl>
          </a:graphicData>
        </a:graphic>
      </p:graphicFrame>
    </p:spTree>
    <p:extLst>
      <p:ext uri="{BB962C8B-B14F-4D97-AF65-F5344CB8AC3E}">
        <p14:creationId xmlns:p14="http://schemas.microsoft.com/office/powerpoint/2010/main" val="196625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Design Effective Reports</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697832" y="5208103"/>
            <a:ext cx="11320229" cy="128999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a:hlinkClick r:id="rId2"/>
              </a:rPr>
              <a:t>Design effective reports in Power BI – Learn</a:t>
            </a:r>
            <a:endParaRPr lang="en-US" sz="2400"/>
          </a:p>
          <a:p>
            <a:pPr marL="0" indent="0">
              <a:buNone/>
            </a:pPr>
            <a:endParaRPr lang="en-US" sz="2400"/>
          </a:p>
          <a:p>
            <a:pPr marL="0" indent="0">
              <a:buNone/>
            </a:pPr>
            <a:r>
              <a:rPr lang="en-US" sz="240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7384869" y="2650696"/>
            <a:ext cx="4509757" cy="3160121"/>
          </a:xfrm>
          <a:prstGeom prst="rect">
            <a:avLst/>
          </a:prstGeom>
          <a:effectLst>
            <a:outerShdw blurRad="50800" dist="38100" dir="5400000" algn="t" rotWithShape="0">
              <a:prstClr val="black">
                <a:alpha val="40000"/>
              </a:prstClr>
            </a:outerShdw>
          </a:effectLst>
        </p:spPr>
      </p:pic>
      <p:sp>
        <p:nvSpPr>
          <p:cNvPr id="2" name="TextBox 1">
            <a:extLst>
              <a:ext uri="{FF2B5EF4-FFF2-40B4-BE49-F238E27FC236}">
                <a16:creationId xmlns:a16="http://schemas.microsoft.com/office/drawing/2014/main" id="{8250A092-62C6-9129-3C97-7DE04EA1A696}"/>
              </a:ext>
            </a:extLst>
          </p:cNvPr>
          <p:cNvSpPr txBox="1"/>
          <p:nvPr/>
        </p:nvSpPr>
        <p:spPr>
          <a:xfrm>
            <a:off x="296360" y="1572560"/>
            <a:ext cx="11320229" cy="1569660"/>
          </a:xfrm>
          <a:prstGeom prst="rect">
            <a:avLst/>
          </a:prstGeom>
          <a:noFill/>
        </p:spPr>
        <p:txBody>
          <a:bodyPr wrap="square" rtlCol="0">
            <a:spAutoFit/>
          </a:bodyPr>
          <a:lstStyle/>
          <a:p>
            <a:r>
              <a:rPr lang="en-US" sz="2400"/>
              <a:t>“A data model is only as good as its front end.  A good model can be rendered useless by a bad report design, while a bad model can often be overcome with a high-quality report design.” </a:t>
            </a:r>
          </a:p>
          <a:p>
            <a:pPr algn="r"/>
            <a:r>
              <a:rPr lang="en-US" sz="2400"/>
              <a:t>						</a:t>
            </a:r>
            <a:r>
              <a:rPr lang="en-US" sz="1400"/>
              <a:t>	</a:t>
            </a:r>
            <a:endParaRPr lang="en-US" sz="2400"/>
          </a:p>
        </p:txBody>
      </p:sp>
    </p:spTree>
    <p:extLst>
      <p:ext uri="{BB962C8B-B14F-4D97-AF65-F5344CB8AC3E}">
        <p14:creationId xmlns:p14="http://schemas.microsoft.com/office/powerpoint/2010/main" val="713603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6"/>
              </p:custDataLst>
            </p:nvPr>
          </p:nvSpPr>
          <p:spPr bwMode="auto">
            <a:xfrm rot="1095349">
              <a:off x="1364623" y="843923"/>
              <a:ext cx="5030453" cy="5030453"/>
            </a:xfrm>
            <a:prstGeom prst="blockArc">
              <a:avLst>
                <a:gd name="adj1" fmla="val 0"/>
                <a:gd name="adj2" fmla="val 2160000"/>
                <a:gd name="adj3" fmla="val 25000"/>
              </a:avLst>
            </a:prstGeom>
            <a:solidFill>
              <a:schemeClr val="bg1">
                <a:lumMod val="8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7"/>
              </p:custDataLst>
            </p:nvPr>
          </p:nvSpPr>
          <p:spPr bwMode="auto">
            <a:xfrm rot="1095349">
              <a:off x="1600199" y="1079499"/>
              <a:ext cx="4559300" cy="4559300"/>
            </a:xfrm>
            <a:prstGeom prst="blockArc">
              <a:avLst>
                <a:gd name="adj1" fmla="val 2160000"/>
                <a:gd name="adj2" fmla="val 4288886"/>
                <a:gd name="adj3" fmla="val 24078"/>
              </a:avLst>
            </a:prstGeom>
            <a:solidFill>
              <a:schemeClr val="tx1">
                <a:lumMod val="75000"/>
                <a:lumOff val="2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8"/>
              </p:custDataLst>
            </p:nvPr>
          </p:nvSpPr>
          <p:spPr bwMode="auto">
            <a:xfrm rot="1095349">
              <a:off x="1600199" y="1079499"/>
              <a:ext cx="4559300" cy="4559300"/>
            </a:xfrm>
            <a:prstGeom prst="blockArc">
              <a:avLst>
                <a:gd name="adj1" fmla="val 15088304"/>
                <a:gd name="adj2" fmla="val 17280000"/>
                <a:gd name="adj3" fmla="val 25000"/>
              </a:avLst>
            </a:prstGeom>
            <a:solidFill>
              <a:schemeClr val="bg1">
                <a:lumMod val="8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89"/>
              </p:custDataLst>
            </p:nvPr>
          </p:nvSpPr>
          <p:spPr bwMode="auto">
            <a:xfrm rot="1095349">
              <a:off x="1462733" y="942033"/>
              <a:ext cx="4834232" cy="4834232"/>
            </a:xfrm>
            <a:prstGeom prst="blockArc">
              <a:avLst>
                <a:gd name="adj1" fmla="val 17280000"/>
                <a:gd name="adj2" fmla="val 19440000"/>
                <a:gd name="adj3" fmla="val 25000"/>
              </a:avLst>
            </a:prstGeom>
            <a:solidFill>
              <a:schemeClr val="bg1">
                <a:lumMod val="8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0"/>
              </p:custDataLst>
            </p:nvPr>
          </p:nvSpPr>
          <p:spPr bwMode="auto">
            <a:xfrm rot="1095349">
              <a:off x="1499088" y="978388"/>
              <a:ext cx="4761522" cy="4761522"/>
            </a:xfrm>
            <a:prstGeom prst="blockArc">
              <a:avLst>
                <a:gd name="adj1" fmla="val 19440000"/>
                <a:gd name="adj2" fmla="val 0"/>
                <a:gd name="adj3" fmla="val 25000"/>
              </a:avLst>
            </a:prstGeom>
            <a:solidFill>
              <a:schemeClr val="bg1">
                <a:lumMod val="8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233424"/>
            <a:chOff x="5889037" y="1419924"/>
            <a:chExt cx="6141097" cy="4233964"/>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170504"/>
            </a:xfrm>
            <a:prstGeom prst="rect">
              <a:avLst/>
            </a:prstGeom>
            <a:noFill/>
          </p:spPr>
          <p:txBody>
            <a:bodyPr wrap="square">
              <a:spAutoFit/>
            </a:bodyPr>
            <a:lstStyle/>
            <a:p>
              <a:r>
                <a:rPr lang="en-US" sz="2800">
                  <a:solidFill>
                    <a:srgbClr val="171717"/>
                  </a:solidFill>
                  <a:latin typeface="+mj-lt"/>
                </a:rPr>
                <a:t>For new users to adopt the report it must be “functional”, “fast” and capable of finding new insights with the click of a button.</a:t>
              </a:r>
            </a:p>
            <a:p>
              <a:endParaRPr lang="en-US" sz="2800">
                <a:solidFill>
                  <a:srgbClr val="171717"/>
                </a:solidFill>
                <a:latin typeface="+mj-lt"/>
              </a:endParaRPr>
            </a:p>
            <a:p>
              <a:r>
                <a:rPr lang="en-US" sz="2000">
                  <a:solidFill>
                    <a:srgbClr val="171717"/>
                  </a:solidFill>
                </a:rPr>
                <a:t>Connecting to a shared dataset and leveraging design best practices, we’ll create an aesthetically pleasing and performant report experiences.</a:t>
              </a:r>
              <a:endParaRPr lang="en-US" sz="140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51" dirty="0">
                  <a:solidFill>
                    <a:srgbClr val="42766C"/>
                  </a:solidFill>
                  <a:latin typeface="+mj-lt"/>
                  <a:cs typeface="Segoe UI Bold" panose="020B0802040204020203" pitchFamily="34" charset="0"/>
                </a:rPr>
                <a:t>Scenario</a:t>
              </a:r>
            </a:p>
          </p:txBody>
        </p:sp>
      </p:grpSp>
      <p:sp>
        <p:nvSpPr>
          <p:cNvPr id="3" name="TextBox 2">
            <a:extLst>
              <a:ext uri="{FF2B5EF4-FFF2-40B4-BE49-F238E27FC236}">
                <a16:creationId xmlns:a16="http://schemas.microsoft.com/office/drawing/2014/main" id="{7CA82926-5397-A92E-1974-2FDE6F837A98}"/>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rgbClr val="117865"/>
          </a:solidFill>
        </p:spPr>
        <p:txBody>
          <a:bodyPr wrap="square">
            <a:noAutofit/>
          </a:bodyPr>
          <a:lstStyle/>
          <a:p>
            <a:pPr algn="ctr" defTabSz="932470">
              <a:defRPr/>
            </a:pPr>
            <a:endParaRPr lang="en-US">
              <a:solidFill>
                <a:srgbClr val="353535"/>
              </a:solidFill>
              <a:latin typeface="SegoeUI"/>
            </a:endParaRPr>
          </a:p>
        </p:txBody>
      </p: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C98F418E-EB53-7DD2-2C94-34A145306A4E}"/>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785484" y="2585773"/>
            <a:ext cx="1828800" cy="1828800"/>
          </a:xfrm>
          <a:prstGeom prst="rect">
            <a:avLst/>
          </a:prstGeom>
        </p:spPr>
      </p:pic>
    </p:spTree>
    <p:extLst>
      <p:ext uri="{BB962C8B-B14F-4D97-AF65-F5344CB8AC3E}">
        <p14:creationId xmlns:p14="http://schemas.microsoft.com/office/powerpoint/2010/main" val="1737087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522AE283-9BAB-48D8-B2F2-73CFD08E9031}"/>
              </a:ext>
            </a:extLst>
          </p:cNvPr>
          <p:cNvSpPr txBox="1">
            <a:spLocks/>
          </p:cNvSpPr>
          <p:nvPr/>
        </p:nvSpPr>
        <p:spPr>
          <a:xfrm>
            <a:off x="465140" y="397749"/>
            <a:ext cx="11375188" cy="555940"/>
          </a:xfrm>
          <a:prstGeom prst="rect">
            <a:avLst/>
          </a:prstGeom>
          <a:solidFill>
            <a:srgbClr val="FFFFFF">
              <a:alpha val="85098"/>
            </a:srgbClr>
          </a:solidFill>
        </p:spPr>
        <p:txBody>
          <a:bodyPr/>
          <a:lst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sz="3000"/>
              <a:t>Agenda (times are approximate and will be fluid with the event)</a:t>
            </a:r>
          </a:p>
        </p:txBody>
      </p:sp>
      <p:graphicFrame>
        <p:nvGraphicFramePr>
          <p:cNvPr id="52" name="Table 7">
            <a:extLst>
              <a:ext uri="{FF2B5EF4-FFF2-40B4-BE49-F238E27FC236}">
                <a16:creationId xmlns:a16="http://schemas.microsoft.com/office/drawing/2014/main" id="{FFAF9C8F-23EF-A673-52B5-89802A078326}"/>
              </a:ext>
            </a:extLst>
          </p:cNvPr>
          <p:cNvGraphicFramePr>
            <a:graphicFrameLocks noGrp="1"/>
          </p:cNvGraphicFramePr>
          <p:nvPr>
            <p:extLst>
              <p:ext uri="{D42A27DB-BD31-4B8C-83A1-F6EECF244321}">
                <p14:modId xmlns:p14="http://schemas.microsoft.com/office/powerpoint/2010/main" val="2408315641"/>
              </p:ext>
            </p:extLst>
          </p:nvPr>
        </p:nvGraphicFramePr>
        <p:xfrm>
          <a:off x="465954" y="1249885"/>
          <a:ext cx="11375188" cy="4076671"/>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457200">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7356">
                <a:tc>
                  <a:txBody>
                    <a:bodyPr/>
                    <a:lstStyle/>
                    <a:p>
                      <a:r>
                        <a:rPr lang="en-US" sz="1400">
                          <a:solidFill>
                            <a:schemeClr val="tx1"/>
                          </a:solidFill>
                        </a:rPr>
                        <a:t>8:00 AM – 8:15 AM</a:t>
                      </a:r>
                      <a:endParaRPr lang="en-IN" sz="1600" b="1">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overview and setup</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0949">
                <a:tc>
                  <a:txBody>
                    <a:bodyPr/>
                    <a:lstStyle/>
                    <a:p>
                      <a:r>
                        <a:rPr lang="en-US" sz="1400">
                          <a:solidFill>
                            <a:schemeClr val="tx1"/>
                          </a:solidFill>
                        </a:rPr>
                        <a:t>8:15 AM – 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7356">
                <a:tc>
                  <a:txBody>
                    <a:bodyPr/>
                    <a:lstStyle/>
                    <a:p>
                      <a:pPr marL="0" algn="l" defTabSz="951209" rtl="0" eaLnBrk="1" latinLnBrk="0" hangingPunct="1"/>
                      <a:r>
                        <a:rPr lang="en-US" sz="1400" kern="1200">
                          <a:solidFill>
                            <a:schemeClr val="tx1"/>
                          </a:solidFill>
                          <a:latin typeface="+mj-lt"/>
                          <a:ea typeface="+mn-ea"/>
                          <a:cs typeface="+mn-cs"/>
                        </a:rPr>
                        <a:t>9:30 AM – 10:00 AM</a:t>
                      </a:r>
                      <a:endParaRPr lang="en-IN" sz="1400" kern="120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51209" rtl="0" eaLnBrk="1" latinLnBrk="0" hangingPunct="1"/>
                      <a:r>
                        <a:rPr lang="en-US" sz="1400" kern="1200">
                          <a:solidFill>
                            <a:schemeClr val="tx1"/>
                          </a:solidFill>
                          <a:latin typeface="+mj-lt"/>
                          <a:ea typeface="+mn-ea"/>
                          <a:cs typeface="+mn-cs"/>
                        </a:rPr>
                        <a:t>Break &amp; Q&amp;A</a:t>
                      </a:r>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33078290"/>
                  </a:ext>
                </a:extLst>
              </a:tr>
              <a:tr h="430949">
                <a:tc>
                  <a:txBody>
                    <a:bodyPr/>
                    <a:lstStyle/>
                    <a:p>
                      <a:r>
                        <a:rPr lang="en-US" sz="1400">
                          <a:solidFill>
                            <a:schemeClr val="tx1"/>
                          </a:solidFill>
                        </a:rPr>
                        <a:t>10:00 AM – 12:00 PM</a:t>
                      </a:r>
                      <a:endParaRPr lang="en-IN" sz="16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Phil Seamark</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7356">
                <a:tc>
                  <a:txBody>
                    <a:bodyPr/>
                    <a:lstStyle/>
                    <a:p>
                      <a:r>
                        <a:rPr lang="en-US" sz="1400">
                          <a:solidFill>
                            <a:schemeClr val="tx1"/>
                          </a:solidFill>
                          <a:latin typeface="+mj-lt"/>
                        </a:rPr>
                        <a:t>12:00 PM – 1:00 PM</a:t>
                      </a:r>
                      <a:endParaRPr lang="en-IN" sz="160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a:solidFill>
                            <a:schemeClr val="tx1"/>
                          </a:solidFill>
                          <a:latin typeface="+mj-lt"/>
                        </a:rPr>
                        <a:t>Break for lunch</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9600049"/>
                  </a:ext>
                </a:extLst>
              </a:tr>
              <a:tr h="457200">
                <a:tc gridSpan="3">
                  <a:txBody>
                    <a:bodyPr/>
                    <a:lstStyle/>
                    <a:p>
                      <a:pPr marL="0" algn="l" defTabSz="914367" rtl="0" eaLnBrk="1" latinLnBrk="0" hangingPunct="1"/>
                      <a:r>
                        <a:rPr lang="en-IN" sz="1800" b="0" kern="120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0949">
                <a:tc>
                  <a:txBody>
                    <a:bodyPr/>
                    <a:lstStyle/>
                    <a:p>
                      <a:r>
                        <a:rPr lang="en-US" sz="1400">
                          <a:solidFill>
                            <a:schemeClr val="tx1"/>
                          </a:solidFill>
                        </a:rPr>
                        <a:t>1:00 PM – 2:30 PM</a:t>
                      </a:r>
                      <a:endParaRPr lang="en-IN" sz="14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Chris Hamill</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7356">
                <a:tc>
                  <a:txBody>
                    <a:bodyPr/>
                    <a:lstStyle/>
                    <a:p>
                      <a:pPr marL="0" algn="l" defTabSz="951209" rtl="0" eaLnBrk="1" latinLnBrk="0" hangingPunct="1"/>
                      <a:r>
                        <a:rPr lang="en-IN" sz="1400" kern="1200">
                          <a:solidFill>
                            <a:schemeClr val="tx1"/>
                          </a:solidFill>
                          <a:latin typeface="+mj-lt"/>
                          <a:ea typeface="+mn-ea"/>
                          <a:cs typeface="+mn-cs"/>
                        </a:rPr>
                        <a:t>2:30 PM – 3:00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IN" sz="1600" b="1">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l" defTabSz="951209" rtl="0" eaLnBrk="1" latinLnBrk="0" hangingPunct="1"/>
                      <a:r>
                        <a:rPr lang="en-US" sz="1400" kern="1200">
                          <a:solidFill>
                            <a:schemeClr val="tx1"/>
                          </a:solidFill>
                          <a:latin typeface="+mj-lt"/>
                          <a:ea typeface="+mn-ea"/>
                          <a:cs typeface="+mn-cs"/>
                        </a:rPr>
                        <a:t>Closing thoughts and Q&amp;A</a:t>
                      </a:r>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0876743"/>
                  </a:ext>
                </a:extLst>
              </a:tr>
            </a:tbl>
          </a:graphicData>
        </a:graphic>
      </p:graphicFrame>
      <p:sp>
        <p:nvSpPr>
          <p:cNvPr id="53" name="TextBox 52">
            <a:extLst>
              <a:ext uri="{FF2B5EF4-FFF2-40B4-BE49-F238E27FC236}">
                <a16:creationId xmlns:a16="http://schemas.microsoft.com/office/drawing/2014/main" id="{1C359FC9-7059-E566-BC80-8F50C3581882}"/>
              </a:ext>
            </a:extLst>
          </p:cNvPr>
          <p:cNvSpPr txBox="1"/>
          <p:nvPr/>
        </p:nvSpPr>
        <p:spPr>
          <a:xfrm>
            <a:off x="465139" y="6484650"/>
            <a:ext cx="11375188" cy="307777"/>
          </a:xfrm>
          <a:prstGeom prst="rect">
            <a:avLst/>
          </a:prstGeom>
          <a:solidFill>
            <a:srgbClr val="FFFFFF">
              <a:alpha val="85098"/>
            </a:srgbClr>
          </a:solidFill>
          <a:ln w="3175">
            <a:solidFill>
              <a:schemeClr val="tx1"/>
            </a:solidFill>
          </a:ln>
        </p:spPr>
        <p:txBody>
          <a:bodyPr wrap="square">
            <a:spAutoFit/>
          </a:bodyPr>
          <a:lstStyle/>
          <a:p>
            <a:r>
              <a:rPr lang="en-US" sz="1400" b="0" i="0">
                <a:solidFill>
                  <a:srgbClr val="24292F"/>
                </a:solidFill>
                <a:effectLst/>
                <a:latin typeface="-apple-system"/>
              </a:rPr>
              <a:t>This workshop assumes that you have a working knowledge of authoring using Power BI and content sharing via the cloud service.</a:t>
            </a:r>
            <a:endParaRPr lang="en-US" sz="1400"/>
          </a:p>
        </p:txBody>
      </p:sp>
    </p:spTree>
    <p:extLst>
      <p:ext uri="{BB962C8B-B14F-4D97-AF65-F5344CB8AC3E}">
        <p14:creationId xmlns:p14="http://schemas.microsoft.com/office/powerpoint/2010/main" val="3931158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D43C-C665-428F-BCAA-4ED3F3AF2A1A}"/>
              </a:ext>
            </a:extLst>
          </p:cNvPr>
          <p:cNvSpPr>
            <a:spLocks noGrp="1"/>
          </p:cNvSpPr>
          <p:nvPr>
            <p:ph type="title"/>
          </p:nvPr>
        </p:nvSpPr>
        <p:spPr/>
        <p:txBody>
          <a:bodyPr/>
          <a:lstStyle/>
          <a:p>
            <a:r>
              <a:rPr lang="en-US" dirty="0">
                <a:solidFill>
                  <a:srgbClr val="42766C"/>
                </a:solidFill>
              </a:rPr>
              <a:t>Report Types</a:t>
            </a:r>
          </a:p>
        </p:txBody>
      </p:sp>
      <p:sp>
        <p:nvSpPr>
          <p:cNvPr id="20" name="Text Placeholder 19">
            <a:extLst>
              <a:ext uri="{FF2B5EF4-FFF2-40B4-BE49-F238E27FC236}">
                <a16:creationId xmlns:a16="http://schemas.microsoft.com/office/drawing/2014/main" id="{1A79FE5B-155C-45F7-80E8-3715CD7A2F70}"/>
              </a:ext>
            </a:extLst>
          </p:cNvPr>
          <p:cNvSpPr>
            <a:spLocks noGrp="1"/>
          </p:cNvSpPr>
          <p:nvPr>
            <p:ph type="body" sz="quarter" idx="10"/>
          </p:nvPr>
        </p:nvSpPr>
        <p:spPr>
          <a:xfrm>
            <a:off x="595838" y="2478577"/>
            <a:ext cx="5277437" cy="1220972"/>
          </a:xfrm>
        </p:spPr>
        <p:txBody>
          <a:bodyPr/>
          <a:lstStyle/>
          <a:p>
            <a:pPr defTabSz="914309">
              <a:lnSpc>
                <a:spcPct val="150000"/>
              </a:lnSpc>
              <a:spcBef>
                <a:spcPts val="0"/>
              </a:spcBef>
            </a:pPr>
            <a:r>
              <a:rPr lang="en-US" sz="1800">
                <a:gradFill>
                  <a:gsLst>
                    <a:gs pos="1250">
                      <a:schemeClr val="tx1"/>
                    </a:gs>
                    <a:gs pos="100000">
                      <a:schemeClr val="tx1"/>
                    </a:gs>
                  </a:gsLst>
                  <a:lin ang="5400000" scaled="0"/>
                </a:gradFill>
                <a:latin typeface="+mn-lt"/>
                <a:cs typeface="Arial" panose="020B0604020202020204" pitchFamily="34" charset="0"/>
              </a:rPr>
              <a:t>Analytical</a:t>
            </a:r>
          </a:p>
          <a:p>
            <a:pPr defTabSz="914309">
              <a:spcBef>
                <a:spcPts val="0"/>
              </a:spcBef>
            </a:pPr>
            <a:r>
              <a:rPr lang="en-US" sz="1200" b="1">
                <a:gradFill>
                  <a:gsLst>
                    <a:gs pos="1250">
                      <a:schemeClr val="tx1"/>
                    </a:gs>
                    <a:gs pos="100000">
                      <a:schemeClr val="tx1"/>
                    </a:gs>
                  </a:gsLst>
                  <a:lin ang="5400000" scaled="0"/>
                </a:gradFill>
                <a:cs typeface="Arial" panose="020B0604020202020204" pitchFamily="34" charset="0"/>
              </a:rPr>
              <a:t>Description:</a:t>
            </a:r>
            <a:r>
              <a:rPr lang="en-US" sz="1200">
                <a:gradFill>
                  <a:gsLst>
                    <a:gs pos="1250">
                      <a:schemeClr val="tx1"/>
                    </a:gs>
                    <a:gs pos="100000">
                      <a:schemeClr val="tx1"/>
                    </a:gs>
                  </a:gsLst>
                  <a:lin ang="5400000" scaled="0"/>
                </a:gradFill>
                <a:cs typeface="Arial" panose="020B0604020202020204" pitchFamily="34" charset="0"/>
              </a:rPr>
              <a:t> Supports the strategic functions of senior management. Often a balance between simplicity and utility through key performance indicators and business measures displayed in a Dashboard or Scorecard report style. Often built to add depth to an executive report</a:t>
            </a:r>
          </a:p>
          <a:p>
            <a:pPr lvl="1" defTabSz="914309">
              <a:spcBef>
                <a:spcPts val="0"/>
              </a:spcBef>
            </a:pPr>
            <a:endParaRPr lang="en-US" sz="508">
              <a:gradFill>
                <a:gsLst>
                  <a:gs pos="1250">
                    <a:schemeClr val="tx1"/>
                  </a:gs>
                  <a:gs pos="100000">
                    <a:schemeClr val="tx1"/>
                  </a:gs>
                </a:gsLst>
                <a:lin ang="5400000" scaled="0"/>
              </a:gradFill>
              <a:cs typeface="Arial" panose="020B0604020202020204" pitchFamily="34" charset="0"/>
            </a:endParaRPr>
          </a:p>
          <a:p>
            <a:pPr lvl="1" defTabSz="914309">
              <a:spcBef>
                <a:spcPts val="0"/>
              </a:spcBef>
            </a:pPr>
            <a:endParaRPr lang="en-US" sz="508">
              <a:gradFill>
                <a:gsLst>
                  <a:gs pos="1250">
                    <a:schemeClr val="tx1"/>
                  </a:gs>
                  <a:gs pos="100000">
                    <a:schemeClr val="tx1"/>
                  </a:gs>
                </a:gsLst>
                <a:lin ang="5400000" scaled="0"/>
              </a:gradFill>
              <a:cs typeface="Arial" panose="020B0604020202020204" pitchFamily="34" charset="0"/>
            </a:endParaRPr>
          </a:p>
        </p:txBody>
      </p:sp>
      <p:pic>
        <p:nvPicPr>
          <p:cNvPr id="14" name="Picture Placeholder 13">
            <a:extLst>
              <a:ext uri="{FF2B5EF4-FFF2-40B4-BE49-F238E27FC236}">
                <a16:creationId xmlns:a16="http://schemas.microsoft.com/office/drawing/2014/main" id="{C6CE33D9-237F-4A82-9849-8BAB0631B3A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t="12354" b="12354"/>
          <a:stretch/>
        </p:blipFill>
        <p:spPr/>
      </p:pic>
      <p:sp>
        <p:nvSpPr>
          <p:cNvPr id="5" name="Text Placeholder 19">
            <a:extLst>
              <a:ext uri="{FF2B5EF4-FFF2-40B4-BE49-F238E27FC236}">
                <a16:creationId xmlns:a16="http://schemas.microsoft.com/office/drawing/2014/main" id="{05416239-C478-49DF-9C2D-28B9DC9535BB}"/>
              </a:ext>
            </a:extLst>
          </p:cNvPr>
          <p:cNvSpPr txBox="1">
            <a:spLocks/>
          </p:cNvSpPr>
          <p:nvPr/>
        </p:nvSpPr>
        <p:spPr>
          <a:xfrm>
            <a:off x="595838" y="4689323"/>
            <a:ext cx="5175175" cy="969496"/>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914309">
              <a:lnSpc>
                <a:spcPct val="150000"/>
              </a:lnSpc>
              <a:spcBef>
                <a:spcPts val="0"/>
              </a:spcBef>
              <a:buClr>
                <a:srgbClr val="000000"/>
              </a:buClr>
            </a:pPr>
            <a:r>
              <a:rPr lang="en-US" sz="1800">
                <a:gradFill>
                  <a:gsLst>
                    <a:gs pos="1250">
                      <a:srgbClr val="000000"/>
                    </a:gs>
                    <a:gs pos="100000">
                      <a:srgbClr val="000000"/>
                    </a:gs>
                  </a:gsLst>
                  <a:lin ang="5400000" scaled="0"/>
                </a:gradFill>
                <a:latin typeface="Segoe UI"/>
                <a:cs typeface="Arial" panose="020B0604020202020204" pitchFamily="34" charset="0"/>
              </a:rPr>
              <a:t>Ad hoc</a:t>
            </a:r>
          </a:p>
          <a:p>
            <a:pPr defTabSz="914309">
              <a:spcBef>
                <a:spcPts val="0"/>
              </a:spcBef>
              <a:buClr>
                <a:srgbClr val="000000"/>
              </a:buClr>
            </a:pPr>
            <a:r>
              <a:rPr lang="en-US" sz="1200" b="1">
                <a:gradFill>
                  <a:gsLst>
                    <a:gs pos="1250">
                      <a:srgbClr val="000000"/>
                    </a:gs>
                    <a:gs pos="100000">
                      <a:srgbClr val="000000"/>
                    </a:gs>
                  </a:gsLst>
                  <a:lin ang="5400000" scaled="0"/>
                </a:gradFill>
                <a:latin typeface="Segoe UI"/>
                <a:cs typeface="Arial" panose="020B0604020202020204" pitchFamily="34" charset="0"/>
              </a:rPr>
              <a:t>Description: </a:t>
            </a:r>
            <a:r>
              <a:rPr lang="en-US" sz="1200">
                <a:gradFill>
                  <a:gsLst>
                    <a:gs pos="1250">
                      <a:srgbClr val="000000"/>
                    </a:gs>
                    <a:gs pos="100000">
                      <a:srgbClr val="000000"/>
                    </a:gs>
                  </a:gsLst>
                  <a:lin ang="5400000" scaled="0"/>
                </a:gradFill>
                <a:latin typeface="Segoe UI"/>
                <a:cs typeface="Arial" panose="020B0604020202020204" pitchFamily="34" charset="0"/>
              </a:rPr>
              <a:t>Supports the flexibility of a one-time report, created in real-time for a particular purpose or business necessity. Often summarized in a PivotTable report style.</a:t>
            </a:r>
          </a:p>
        </p:txBody>
      </p:sp>
      <p:sp>
        <p:nvSpPr>
          <p:cNvPr id="3" name="Text Placeholder 19">
            <a:extLst>
              <a:ext uri="{FF2B5EF4-FFF2-40B4-BE49-F238E27FC236}">
                <a16:creationId xmlns:a16="http://schemas.microsoft.com/office/drawing/2014/main" id="{73604D3B-C70C-4FE5-94EE-DF965137597D}"/>
              </a:ext>
            </a:extLst>
          </p:cNvPr>
          <p:cNvSpPr txBox="1">
            <a:spLocks/>
          </p:cNvSpPr>
          <p:nvPr/>
        </p:nvSpPr>
        <p:spPr>
          <a:xfrm>
            <a:off x="595838" y="3802021"/>
            <a:ext cx="5277437" cy="784830"/>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914309">
              <a:lnSpc>
                <a:spcPct val="150000"/>
              </a:lnSpc>
              <a:spcBef>
                <a:spcPts val="0"/>
              </a:spcBef>
              <a:buClr>
                <a:srgbClr val="000000"/>
              </a:buClr>
            </a:pPr>
            <a:r>
              <a:rPr lang="en-US" sz="1800">
                <a:gradFill>
                  <a:gsLst>
                    <a:gs pos="1250">
                      <a:srgbClr val="000000"/>
                    </a:gs>
                    <a:gs pos="100000">
                      <a:srgbClr val="000000"/>
                    </a:gs>
                  </a:gsLst>
                  <a:lin ang="5400000" scaled="0"/>
                </a:gradFill>
                <a:latin typeface="Segoe UI"/>
                <a:cs typeface="Arial" panose="020B0604020202020204" pitchFamily="34" charset="0"/>
              </a:rPr>
              <a:t>Operational</a:t>
            </a:r>
          </a:p>
          <a:p>
            <a:pPr defTabSz="914309">
              <a:spcBef>
                <a:spcPts val="0"/>
              </a:spcBef>
              <a:buClr>
                <a:srgbClr val="000000"/>
              </a:buClr>
            </a:pPr>
            <a:r>
              <a:rPr lang="en-US" sz="1200" b="1">
                <a:gradFill>
                  <a:gsLst>
                    <a:gs pos="1250">
                      <a:srgbClr val="000000"/>
                    </a:gs>
                    <a:gs pos="100000">
                      <a:srgbClr val="000000"/>
                    </a:gs>
                  </a:gsLst>
                  <a:lin ang="5400000" scaled="0"/>
                </a:gradFill>
                <a:latin typeface="Segoe UI"/>
                <a:cs typeface="Arial" panose="020B0604020202020204" pitchFamily="34" charset="0"/>
              </a:rPr>
              <a:t>Description:</a:t>
            </a:r>
            <a:r>
              <a:rPr lang="en-US" sz="1200">
                <a:gradFill>
                  <a:gsLst>
                    <a:gs pos="1250">
                      <a:srgbClr val="000000"/>
                    </a:gs>
                    <a:gs pos="100000">
                      <a:srgbClr val="000000"/>
                    </a:gs>
                  </a:gsLst>
                  <a:lin ang="5400000" scaled="0"/>
                </a:gradFill>
                <a:latin typeface="Segoe UI"/>
                <a:cs typeface="Arial" panose="020B0604020202020204" pitchFamily="34" charset="0"/>
              </a:rPr>
              <a:t> Supports an organizations day-to-day functions. Often a highly-formatted and consistent output displayed in a Tabular or List report style.</a:t>
            </a:r>
          </a:p>
        </p:txBody>
      </p:sp>
      <p:sp>
        <p:nvSpPr>
          <p:cNvPr id="4" name="Text Placeholder 19">
            <a:extLst>
              <a:ext uri="{FF2B5EF4-FFF2-40B4-BE49-F238E27FC236}">
                <a16:creationId xmlns:a16="http://schemas.microsoft.com/office/drawing/2014/main" id="{86271204-29FA-2A1D-AD1C-B93BAFD6CD02}"/>
              </a:ext>
            </a:extLst>
          </p:cNvPr>
          <p:cNvSpPr txBox="1">
            <a:spLocks/>
          </p:cNvSpPr>
          <p:nvPr/>
        </p:nvSpPr>
        <p:spPr>
          <a:xfrm>
            <a:off x="595837" y="1434950"/>
            <a:ext cx="5277437" cy="941155"/>
          </a:xfrm>
          <a:prstGeom prst="rect">
            <a:avLst/>
          </a:prstGeom>
        </p:spPr>
        <p:txBody>
          <a:bodyPr vert="horz" wrap="square" lIns="0" tIns="0" rIns="0" bIns="0" rtlCol="0">
            <a:spAutoFit/>
          </a:bodyPr>
          <a:lstStyle>
            <a:lvl1pPr marL="0" marR="0" indent="0" algn="l" defTabSz="951209"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48" marR="0" indent="0" algn="l" defTabSz="951209"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776" marR="0" indent="0" algn="l" defTabSz="951209"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379" marR="0" indent="0" algn="l" defTabSz="951209"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0984" marR="0" indent="0" algn="l" defTabSz="951209"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914309">
              <a:lnSpc>
                <a:spcPct val="150000"/>
              </a:lnSpc>
              <a:spcBef>
                <a:spcPts val="0"/>
              </a:spcBef>
            </a:pPr>
            <a:r>
              <a:rPr lang="en-US" sz="1800">
                <a:gradFill>
                  <a:gsLst>
                    <a:gs pos="1250">
                      <a:schemeClr val="tx1"/>
                    </a:gs>
                    <a:gs pos="100000">
                      <a:schemeClr val="tx1"/>
                    </a:gs>
                  </a:gsLst>
                  <a:lin ang="5400000" scaled="0"/>
                </a:gradFill>
                <a:latin typeface="+mn-lt"/>
                <a:cs typeface="Arial" panose="020B0604020202020204" pitchFamily="34" charset="0"/>
              </a:rPr>
              <a:t>Executive</a:t>
            </a:r>
          </a:p>
          <a:p>
            <a:pPr defTabSz="914309">
              <a:spcBef>
                <a:spcPts val="0"/>
              </a:spcBef>
            </a:pPr>
            <a:r>
              <a:rPr lang="en-US" sz="1200" b="1">
                <a:gradFill>
                  <a:gsLst>
                    <a:gs pos="1250">
                      <a:schemeClr val="tx1"/>
                    </a:gs>
                    <a:gs pos="100000">
                      <a:schemeClr val="tx1"/>
                    </a:gs>
                  </a:gsLst>
                  <a:lin ang="5400000" scaled="0"/>
                </a:gradFill>
                <a:cs typeface="Arial" panose="020B0604020202020204" pitchFamily="34" charset="0"/>
              </a:rPr>
              <a:t>Description:</a:t>
            </a:r>
            <a:r>
              <a:rPr lang="en-US" sz="1200">
                <a:gradFill>
                  <a:gsLst>
                    <a:gs pos="1250">
                      <a:schemeClr val="tx1"/>
                    </a:gs>
                    <a:gs pos="100000">
                      <a:schemeClr val="tx1"/>
                    </a:gs>
                  </a:gsLst>
                  <a:lin ang="5400000" scaled="0"/>
                </a:gradFill>
                <a:cs typeface="Arial" panose="020B0604020202020204" pitchFamily="34" charset="0"/>
              </a:rPr>
              <a:t> Provides very quick access to most important metrics, leaving little room for misinterpretation.  </a:t>
            </a:r>
          </a:p>
          <a:p>
            <a:pPr lvl="1" defTabSz="914309">
              <a:spcBef>
                <a:spcPts val="0"/>
              </a:spcBef>
            </a:pPr>
            <a:endParaRPr lang="en-US" sz="508">
              <a:gradFill>
                <a:gsLst>
                  <a:gs pos="1250">
                    <a:schemeClr val="tx1"/>
                  </a:gs>
                  <a:gs pos="100000">
                    <a:schemeClr val="tx1"/>
                  </a:gs>
                </a:gsLst>
                <a:lin ang="5400000" scaled="0"/>
              </a:gradFill>
              <a:cs typeface="Arial" panose="020B0604020202020204" pitchFamily="34" charset="0"/>
            </a:endParaRPr>
          </a:p>
          <a:p>
            <a:pPr lvl="1" defTabSz="914309">
              <a:spcBef>
                <a:spcPts val="0"/>
              </a:spcBef>
            </a:pPr>
            <a:endParaRPr lang="en-US" sz="508">
              <a:gradFill>
                <a:gsLst>
                  <a:gs pos="1250">
                    <a:schemeClr val="tx1"/>
                  </a:gs>
                  <a:gs pos="100000">
                    <a:schemeClr val="tx1"/>
                  </a:gs>
                </a:gsLst>
                <a:lin ang="5400000" scaled="0"/>
              </a:gradFill>
              <a:cs typeface="Arial" panose="020B0604020202020204" pitchFamily="34" charset="0"/>
            </a:endParaRPr>
          </a:p>
        </p:txBody>
      </p:sp>
    </p:spTree>
    <p:extLst>
      <p:ext uri="{BB962C8B-B14F-4D97-AF65-F5344CB8AC3E}">
        <p14:creationId xmlns:p14="http://schemas.microsoft.com/office/powerpoint/2010/main" val="17015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animEffect transition="in" filter="fade">
                                      <p:cBhvr>
                                        <p:cTn id="21" dur="1000"/>
                                        <p:tgtEl>
                                          <p:spTgt spid="20">
                                            <p:txEl>
                                              <p:pRg st="0" end="0"/>
                                            </p:txEl>
                                          </p:spTgt>
                                        </p:tgtEl>
                                      </p:cBhvr>
                                    </p:animEffect>
                                    <p:anim calcmode="lin" valueType="num">
                                      <p:cBhvr>
                                        <p:cTn id="22"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xEl>
                                              <p:pRg st="1" end="1"/>
                                            </p:txEl>
                                          </p:spTgt>
                                        </p:tgtEl>
                                        <p:attrNameLst>
                                          <p:attrName>style.visibility</p:attrName>
                                        </p:attrNameLst>
                                      </p:cBhvr>
                                      <p:to>
                                        <p:strVal val="visible"/>
                                      </p:to>
                                    </p:set>
                                    <p:animEffect transition="in" filter="fade">
                                      <p:cBhvr>
                                        <p:cTn id="28" dur="1000"/>
                                        <p:tgtEl>
                                          <p:spTgt spid="20">
                                            <p:txEl>
                                              <p:pRg st="1" end="1"/>
                                            </p:txEl>
                                          </p:spTgt>
                                        </p:tgtEl>
                                      </p:cBhvr>
                                    </p:animEffect>
                                    <p:anim calcmode="lin" valueType="num">
                                      <p:cBhvr>
                                        <p:cTn id="29"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5" grpId="0"/>
      <p:bldP spid="3" grpId="0"/>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01B8C9D2-5ACA-9F6F-E6AA-6F8D5981AB0F}"/>
              </a:ext>
            </a:extLst>
          </p:cNvPr>
          <p:cNvGraphicFramePr>
            <a:graphicFrameLocks noGrp="1"/>
          </p:cNvGraphicFramePr>
          <p:nvPr>
            <p:extLst>
              <p:ext uri="{D42A27DB-BD31-4B8C-83A1-F6EECF244321}">
                <p14:modId xmlns:p14="http://schemas.microsoft.com/office/powerpoint/2010/main" val="3632273515"/>
              </p:ext>
            </p:extLst>
          </p:nvPr>
        </p:nvGraphicFramePr>
        <p:xfrm>
          <a:off x="364825" y="3207708"/>
          <a:ext cx="5357746" cy="579108"/>
        </p:xfrm>
        <a:graphic>
          <a:graphicData uri="http://schemas.openxmlformats.org/drawingml/2006/table">
            <a:tbl>
              <a:tblPr firstRow="1" bandRow="1">
                <a:tableStyleId>{2D5ABB26-0587-4C30-8999-92F81FD0307C}</a:tableStyleId>
              </a:tblPr>
              <a:tblGrid>
                <a:gridCol w="5357746">
                  <a:extLst>
                    <a:ext uri="{9D8B030D-6E8A-4147-A177-3AD203B41FA5}">
                      <a16:colId xmlns:a16="http://schemas.microsoft.com/office/drawing/2014/main" val="159140880"/>
                    </a:ext>
                  </a:extLst>
                </a:gridCol>
              </a:tblGrid>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How does Power BI do it?</a:t>
                      </a:r>
                      <a:endParaRPr lang="en-US" sz="1600" dirty="0"/>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406375184"/>
                  </a:ext>
                </a:extLst>
              </a:tr>
            </a:tbl>
          </a:graphicData>
        </a:graphic>
      </p:graphicFrame>
    </p:spTree>
    <p:extLst>
      <p:ext uri="{BB962C8B-B14F-4D97-AF65-F5344CB8AC3E}">
        <p14:creationId xmlns:p14="http://schemas.microsoft.com/office/powerpoint/2010/main" val="19410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a:t>Power BI Desktop</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a:gradFill>
                <a:gsLst>
                  <a:gs pos="0">
                    <a:srgbClr val="000000"/>
                  </a:gs>
                  <a:gs pos="100000">
                    <a:srgbClr val="000000"/>
                  </a:gs>
                </a:gsLst>
                <a:lin ang="5400000" scaled="1"/>
              </a:gradFill>
              <a:latin typeface="Segoe UI Semibold"/>
              <a:cs typeface="Segoe UI" pitchFamily="34" charset="0"/>
            </a:endParaRPr>
          </a:p>
        </p:txBody>
      </p:sp>
      <p:grpSp>
        <p:nvGrpSpPr>
          <p:cNvPr id="5" name="Group 4">
            <a:extLst>
              <a:ext uri="{FF2B5EF4-FFF2-40B4-BE49-F238E27FC236}">
                <a16:creationId xmlns:a16="http://schemas.microsoft.com/office/drawing/2014/main" id="{5848C5F4-8DF8-44FC-9ADA-CF248B83CCAB}"/>
              </a:ext>
            </a:extLst>
          </p:cNvPr>
          <p:cNvGrpSpPr/>
          <p:nvPr/>
        </p:nvGrpSpPr>
        <p:grpSpPr>
          <a:xfrm>
            <a:off x="3520855" y="1651416"/>
            <a:ext cx="8238656" cy="4736315"/>
            <a:chOff x="2493436" y="577476"/>
            <a:chExt cx="7789717" cy="4814343"/>
          </a:xfrm>
          <a:solidFill>
            <a:schemeClr val="tx1"/>
          </a:solidFill>
        </p:grpSpPr>
        <p:pic>
          <p:nvPicPr>
            <p:cNvPr id="6" name="Picture 2" descr="Image of Power BI desktop report ">
              <a:extLst>
                <a:ext uri="{FF2B5EF4-FFF2-40B4-BE49-F238E27FC236}">
                  <a16:creationId xmlns:a16="http://schemas.microsoft.com/office/drawing/2014/main" id="{D91B113B-1DD0-46A9-9B97-D3E4104585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3436" y="577476"/>
              <a:ext cx="7789717" cy="4814343"/>
            </a:xfrm>
            <a:prstGeom prst="rect">
              <a:avLst/>
            </a:prstGeom>
            <a:grpFill/>
            <a:ln>
              <a:noFill/>
            </a:ln>
          </p:spPr>
        </p:pic>
        <p:pic>
          <p:nvPicPr>
            <p:cNvPr id="8" name="Picture 7">
              <a:extLst>
                <a:ext uri="{FF2B5EF4-FFF2-40B4-BE49-F238E27FC236}">
                  <a16:creationId xmlns:a16="http://schemas.microsoft.com/office/drawing/2014/main" id="{BEF224D6-56AE-4FD4-B3A1-D1A710A8CD57}"/>
                </a:ext>
              </a:extLst>
            </p:cNvPr>
            <p:cNvPicPr>
              <a:picLocks noChangeAspect="1"/>
            </p:cNvPicPr>
            <p:nvPr/>
          </p:nvPicPr>
          <p:blipFill rotWithShape="1">
            <a:blip r:embed="rId4"/>
            <a:srcRect b="21796"/>
            <a:stretch/>
          </p:blipFill>
          <p:spPr>
            <a:xfrm>
              <a:off x="9386466" y="1279375"/>
              <a:ext cx="776568" cy="3999028"/>
            </a:xfrm>
            <a:prstGeom prst="rect">
              <a:avLst/>
            </a:prstGeom>
            <a:grpFill/>
          </p:spPr>
        </p:pic>
      </p:grpSp>
      <p:pic>
        <p:nvPicPr>
          <p:cNvPr id="12" name="Graphic 11">
            <a:extLst>
              <a:ext uri="{FF2B5EF4-FFF2-40B4-BE49-F238E27FC236}">
                <a16:creationId xmlns:a16="http://schemas.microsoft.com/office/drawing/2014/main" id="{C16DA0F2-2160-41BD-9BA3-6CEDBB87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908" y="419271"/>
            <a:ext cx="659787" cy="659787"/>
          </a:xfrm>
          <a:prstGeom prst="rect">
            <a:avLst/>
          </a:prstGeom>
        </p:spPr>
      </p:pic>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a:gradFill>
                  <a:gsLst>
                    <a:gs pos="0">
                      <a:srgbClr val="000000"/>
                    </a:gs>
                    <a:gs pos="100000">
                      <a:srgbClr val="000000"/>
                    </a:gs>
                  </a:gsLst>
                  <a:lin ang="5400000" scaled="1"/>
                </a:gradFill>
                <a:latin typeface="Segoe UI"/>
                <a:ea typeface="Segoe UI" pitchFamily="34" charset="0"/>
                <a:cs typeface="Segoe UI" pitchFamily="34" charset="0"/>
              </a:rPr>
              <a:t>Familiar O365 like experience, the “</a:t>
            </a:r>
            <a:r>
              <a:rPr lang="en-US" sz="1600" b="1" kern="0">
                <a:gradFill>
                  <a:gsLst>
                    <a:gs pos="0">
                      <a:srgbClr val="000000"/>
                    </a:gs>
                    <a:gs pos="100000">
                      <a:srgbClr val="000000"/>
                    </a:gs>
                  </a:gsLst>
                  <a:lin ang="5400000" scaled="1"/>
                </a:gradFill>
                <a:latin typeface="Segoe UI"/>
                <a:ea typeface="Segoe UI" pitchFamily="34" charset="0"/>
                <a:cs typeface="Segoe UI" pitchFamily="34" charset="0"/>
              </a:rPr>
              <a:t>PowerPoint for data</a:t>
            </a:r>
            <a:r>
              <a:rPr lang="en-US" sz="1600" kern="0">
                <a:gradFill>
                  <a:gsLst>
                    <a:gs pos="0">
                      <a:srgbClr val="000000"/>
                    </a:gs>
                    <a:gs pos="100000">
                      <a:srgbClr val="000000"/>
                    </a:gs>
                  </a:gsLst>
                  <a:lin ang="5400000" scaled="1"/>
                </a:gradFill>
                <a:latin typeface="Segoe UI"/>
                <a:ea typeface="Segoe UI" pitchFamily="34" charset="0"/>
                <a:cs typeface="Segoe UI" pitchFamily="34" charset="0"/>
              </a:rPr>
              <a:t>”</a:t>
            </a:r>
          </a:p>
          <a:p>
            <a:pPr marL="342866" indent="-342866" defTabSz="932649">
              <a:buFont typeface="Arial" panose="020B0604020202020204" pitchFamily="34" charset="0"/>
              <a:buChar char="•"/>
            </a:pPr>
            <a:endParaRPr lang="en-US" sz="1600" kern="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a:gradFill>
                  <a:gsLst>
                    <a:gs pos="0">
                      <a:srgbClr val="000000"/>
                    </a:gs>
                    <a:gs pos="100000">
                      <a:srgbClr val="000000"/>
                    </a:gs>
                  </a:gsLst>
                  <a:lin ang="5400000" scaled="1"/>
                </a:gradFill>
                <a:latin typeface="Segoe UI"/>
                <a:cs typeface="Segoe UI" pitchFamily="34" charset="0"/>
              </a:rPr>
              <a:t>Create </a:t>
            </a:r>
            <a:r>
              <a:rPr lang="en-US" sz="1600" b="1" kern="0">
                <a:gradFill>
                  <a:gsLst>
                    <a:gs pos="0">
                      <a:srgbClr val="000000"/>
                    </a:gs>
                    <a:gs pos="100000">
                      <a:srgbClr val="000000"/>
                    </a:gs>
                  </a:gsLst>
                  <a:lin ang="5400000" scaled="1"/>
                </a:gradFill>
                <a:latin typeface="Segoe UI"/>
                <a:cs typeface="Segoe UI" pitchFamily="34" charset="0"/>
              </a:rPr>
              <a:t>interactive,</a:t>
            </a:r>
            <a:r>
              <a:rPr lang="en-US" sz="1600" kern="0">
                <a:gradFill>
                  <a:gsLst>
                    <a:gs pos="0">
                      <a:srgbClr val="000000"/>
                    </a:gs>
                    <a:gs pos="100000">
                      <a:srgbClr val="000000"/>
                    </a:gs>
                  </a:gsLst>
                  <a:lin ang="5400000" scaled="1"/>
                </a:gradFill>
                <a:latin typeface="Segoe UI"/>
                <a:cs typeface="Segoe UI" pitchFamily="34" charset="0"/>
              </a:rPr>
              <a:t> </a:t>
            </a:r>
            <a:r>
              <a:rPr lang="en-US" sz="1600" b="1" kern="0">
                <a:gradFill>
                  <a:gsLst>
                    <a:gs pos="0">
                      <a:srgbClr val="000000"/>
                    </a:gs>
                    <a:gs pos="100000">
                      <a:srgbClr val="000000"/>
                    </a:gs>
                  </a:gsLst>
                  <a:lin ang="5400000" scaled="1"/>
                </a:gradFill>
                <a:latin typeface="Segoe UI"/>
                <a:cs typeface="Segoe UI" pitchFamily="34" charset="0"/>
              </a:rPr>
              <a:t>immersive</a:t>
            </a:r>
            <a:r>
              <a:rPr lang="en-US" sz="1600" kern="0">
                <a:gradFill>
                  <a:gsLst>
                    <a:gs pos="0">
                      <a:srgbClr val="000000"/>
                    </a:gs>
                    <a:gs pos="100000">
                      <a:srgbClr val="000000"/>
                    </a:gs>
                  </a:gsLst>
                  <a:lin ang="5400000" scaled="1"/>
                </a:gradFill>
                <a:latin typeface="Segoe UI"/>
                <a:cs typeface="Segoe UI" pitchFamily="34" charset="0"/>
              </a:rPr>
              <a:t> reports and dashboards that provide </a:t>
            </a:r>
            <a:r>
              <a:rPr lang="en-US" sz="1600" b="1" kern="0">
                <a:gradFill>
                  <a:gsLst>
                    <a:gs pos="0">
                      <a:srgbClr val="000000"/>
                    </a:gs>
                    <a:gs pos="100000">
                      <a:srgbClr val="000000"/>
                    </a:gs>
                  </a:gsLst>
                  <a:lin ang="5400000" scaled="1"/>
                </a:gradFill>
                <a:latin typeface="Segoe UI"/>
                <a:cs typeface="Segoe UI" pitchFamily="34" charset="0"/>
              </a:rPr>
              <a:t>actionable insights</a:t>
            </a:r>
            <a:r>
              <a:rPr lang="en-US" sz="1600" kern="0">
                <a:gradFill>
                  <a:gsLst>
                    <a:gs pos="0">
                      <a:srgbClr val="000000"/>
                    </a:gs>
                    <a:gs pos="100000">
                      <a:srgbClr val="000000"/>
                    </a:gs>
                  </a:gsLst>
                  <a:lin ang="5400000" scaled="1"/>
                </a:gradFill>
                <a:latin typeface="Segoe UI"/>
                <a:cs typeface="Segoe UI" pitchFamily="34" charset="0"/>
              </a:rPr>
              <a:t> and drive business results</a:t>
            </a:r>
          </a:p>
        </p:txBody>
      </p:sp>
    </p:spTree>
    <p:extLst>
      <p:ext uri="{BB962C8B-B14F-4D97-AF65-F5344CB8AC3E}">
        <p14:creationId xmlns:p14="http://schemas.microsoft.com/office/powerpoint/2010/main" val="142183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a:t>Power BI Report Builder</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a:gradFill>
                  <a:gsLst>
                    <a:gs pos="0">
                      <a:srgbClr val="000000"/>
                    </a:gs>
                    <a:gs pos="100000">
                      <a:srgbClr val="000000"/>
                    </a:gs>
                  </a:gsLst>
                  <a:lin ang="5400000" scaled="1"/>
                </a:gradFill>
                <a:latin typeface="Segoe UI"/>
                <a:ea typeface="Segoe UI" pitchFamily="34" charset="0"/>
                <a:cs typeface="Segoe UI" pitchFamily="34" charset="0"/>
              </a:rPr>
              <a:t>Create and distribute </a:t>
            </a:r>
            <a:r>
              <a:rPr lang="en-US" sz="1600" b="1" kern="0">
                <a:gradFill>
                  <a:gsLst>
                    <a:gs pos="0">
                      <a:srgbClr val="000000"/>
                    </a:gs>
                    <a:gs pos="100000">
                      <a:srgbClr val="000000"/>
                    </a:gs>
                  </a:gsLst>
                  <a:lin ang="5400000" scaled="1"/>
                </a:gradFill>
                <a:latin typeface="Segoe UI"/>
                <a:ea typeface="Segoe UI" pitchFamily="34" charset="0"/>
                <a:cs typeface="Segoe UI" pitchFamily="34" charset="0"/>
              </a:rPr>
              <a:t>highly formatted</a:t>
            </a:r>
            <a:r>
              <a:rPr lang="en-US" sz="1600" kern="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a:gradFill>
                  <a:gsLst>
                    <a:gs pos="0">
                      <a:srgbClr val="000000"/>
                    </a:gs>
                    <a:gs pos="100000">
                      <a:srgbClr val="000000"/>
                    </a:gs>
                  </a:gsLst>
                  <a:lin ang="5400000" scaled="1"/>
                </a:gradFill>
                <a:latin typeface="Segoe UI"/>
                <a:ea typeface="Segoe UI" pitchFamily="34" charset="0"/>
                <a:cs typeface="Segoe UI" pitchFamily="34" charset="0"/>
              </a:rPr>
              <a:t>multi-page</a:t>
            </a:r>
            <a:r>
              <a:rPr lang="en-US" sz="1600" kern="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a:gradFill>
                  <a:gsLst>
                    <a:gs pos="0">
                      <a:srgbClr val="000000"/>
                    </a:gs>
                    <a:gs pos="100000">
                      <a:srgbClr val="000000"/>
                    </a:gs>
                  </a:gsLst>
                  <a:lin ang="5400000" scaled="1"/>
                </a:gradFill>
                <a:latin typeface="Segoe UI"/>
                <a:ea typeface="Segoe UI" pitchFamily="34" charset="0"/>
                <a:cs typeface="Segoe UI" pitchFamily="34" charset="0"/>
              </a:rPr>
              <a:t>pixel-perfect</a:t>
            </a:r>
            <a:r>
              <a:rPr lang="en-US" sz="1600" kern="0">
                <a:gradFill>
                  <a:gsLst>
                    <a:gs pos="0">
                      <a:srgbClr val="000000"/>
                    </a:gs>
                    <a:gs pos="100000">
                      <a:srgbClr val="000000"/>
                    </a:gs>
                  </a:gsLst>
                  <a:lin ang="5400000" scaled="1"/>
                </a:gradFill>
                <a:latin typeface="Segoe UI"/>
                <a:ea typeface="Segoe UI" pitchFamily="34" charset="0"/>
                <a:cs typeface="Segoe UI" pitchFamily="34" charset="0"/>
              </a:rPr>
              <a:t> reports</a:t>
            </a:r>
          </a:p>
          <a:p>
            <a:pPr marL="342866" indent="-342866" defTabSz="932649">
              <a:buFont typeface="Arial" panose="020B0604020202020204" pitchFamily="34" charset="0"/>
              <a:buChar char="•"/>
            </a:pPr>
            <a:endParaRPr lang="en-US" sz="1600" kern="0">
              <a:gradFill>
                <a:gsLst>
                  <a:gs pos="0">
                    <a:srgbClr val="000000"/>
                  </a:gs>
                  <a:gs pos="100000">
                    <a:srgbClr val="000000"/>
                  </a:gs>
                </a:gsLst>
                <a:lin ang="5400000" scaled="1"/>
              </a:gradFill>
              <a:latin typeface="Segoe UI"/>
              <a:ea typeface="Segoe UI" pitchFamily="34" charset="0"/>
              <a:cs typeface="Segoe UI" pitchFamily="34" charset="0"/>
            </a:endParaRPr>
          </a:p>
          <a:p>
            <a:pPr marL="342866" indent="-342866" defTabSz="932649">
              <a:buFont typeface="Arial" panose="020B0604020202020204" pitchFamily="34" charset="0"/>
              <a:buChar char="•"/>
            </a:pPr>
            <a:r>
              <a:rPr lang="en-US" sz="1600" kern="0">
                <a:gradFill>
                  <a:gsLst>
                    <a:gs pos="0">
                      <a:srgbClr val="000000"/>
                    </a:gs>
                    <a:gs pos="100000">
                      <a:srgbClr val="000000"/>
                    </a:gs>
                  </a:gsLst>
                  <a:lin ang="5400000" scaled="1"/>
                </a:gradFill>
                <a:latin typeface="Segoe UI"/>
                <a:cs typeface="Segoe UI" pitchFamily="34" charset="0"/>
              </a:rPr>
              <a:t>Use </a:t>
            </a:r>
            <a:r>
              <a:rPr lang="en-US" sz="1600" b="1" kern="0">
                <a:gradFill>
                  <a:gsLst>
                    <a:gs pos="0">
                      <a:srgbClr val="000000"/>
                    </a:gs>
                    <a:gs pos="100000">
                      <a:srgbClr val="000000"/>
                    </a:gs>
                  </a:gsLst>
                  <a:lin ang="5400000" scaled="1"/>
                </a:gradFill>
                <a:latin typeface="Segoe UI"/>
                <a:cs typeface="Segoe UI" pitchFamily="34" charset="0"/>
              </a:rPr>
              <a:t>parameters</a:t>
            </a:r>
            <a:r>
              <a:rPr lang="en-US" sz="1600" kern="0">
                <a:gradFill>
                  <a:gsLst>
                    <a:gs pos="0">
                      <a:srgbClr val="000000"/>
                    </a:gs>
                    <a:gs pos="100000">
                      <a:srgbClr val="000000"/>
                    </a:gs>
                  </a:gsLst>
                  <a:lin ang="5400000" scaled="1"/>
                </a:gradFill>
                <a:latin typeface="Segoe UI"/>
                <a:cs typeface="Segoe UI" pitchFamily="34" charset="0"/>
              </a:rPr>
              <a:t> to filter data for customized views</a:t>
            </a:r>
          </a:p>
          <a:p>
            <a:pPr defTabSz="932649"/>
            <a:endParaRPr lang="en-US" sz="1600" kern="0">
              <a:gradFill>
                <a:gsLst>
                  <a:gs pos="0">
                    <a:srgbClr val="000000"/>
                  </a:gs>
                  <a:gs pos="100000">
                    <a:srgbClr val="000000"/>
                  </a:gs>
                </a:gsLst>
                <a:lin ang="5400000" scaled="1"/>
              </a:gradFill>
              <a:latin typeface="Segoe UI"/>
              <a:cs typeface="Segoe UI" pitchFamily="34" charset="0"/>
            </a:endParaRPr>
          </a:p>
        </p:txBody>
      </p:sp>
      <p:grpSp>
        <p:nvGrpSpPr>
          <p:cNvPr id="2" name="Group 1">
            <a:extLst>
              <a:ext uri="{FF2B5EF4-FFF2-40B4-BE49-F238E27FC236}">
                <a16:creationId xmlns:a16="http://schemas.microsoft.com/office/drawing/2014/main" id="{0E0C7998-5A63-4650-961E-099987FFE401}"/>
              </a:ext>
            </a:extLst>
          </p:cNvPr>
          <p:cNvGrpSpPr/>
          <p:nvPr/>
        </p:nvGrpSpPr>
        <p:grpSpPr>
          <a:xfrm>
            <a:off x="3519991" y="1583510"/>
            <a:ext cx="7777334" cy="4898843"/>
            <a:chOff x="3520439" y="1583266"/>
            <a:chExt cx="7778327" cy="4899468"/>
          </a:xfrm>
        </p:grpSpPr>
        <p:pic>
          <p:nvPicPr>
            <p:cNvPr id="11" name="Picture 10">
              <a:extLst>
                <a:ext uri="{FF2B5EF4-FFF2-40B4-BE49-F238E27FC236}">
                  <a16:creationId xmlns:a16="http://schemas.microsoft.com/office/drawing/2014/main" id="{162DA8AA-7CE9-457F-B11B-4E1EC668ADE6}"/>
                </a:ext>
              </a:extLst>
            </p:cNvPr>
            <p:cNvPicPr>
              <a:picLocks noChangeAspect="1"/>
            </p:cNvPicPr>
            <p:nvPr/>
          </p:nvPicPr>
          <p:blipFill>
            <a:blip r:embed="rId3"/>
            <a:stretch>
              <a:fillRect/>
            </a:stretch>
          </p:blipFill>
          <p:spPr>
            <a:xfrm>
              <a:off x="3520439" y="1583266"/>
              <a:ext cx="7778327" cy="4899468"/>
            </a:xfrm>
            <a:prstGeom prst="rect">
              <a:avLst/>
            </a:prstGeom>
          </p:spPr>
        </p:pic>
        <p:pic>
          <p:nvPicPr>
            <p:cNvPr id="16" name="Picture 15">
              <a:extLst>
                <a:ext uri="{FF2B5EF4-FFF2-40B4-BE49-F238E27FC236}">
                  <a16:creationId xmlns:a16="http://schemas.microsoft.com/office/drawing/2014/main" id="{1FBA2ABA-98E2-4BFA-BE42-88B74B54DEC3}"/>
                </a:ext>
              </a:extLst>
            </p:cNvPr>
            <p:cNvPicPr>
              <a:picLocks noChangeAspect="1"/>
            </p:cNvPicPr>
            <p:nvPr/>
          </p:nvPicPr>
          <p:blipFill>
            <a:blip r:embed="rId4"/>
            <a:stretch>
              <a:fillRect/>
            </a:stretch>
          </p:blipFill>
          <p:spPr>
            <a:xfrm>
              <a:off x="7351611" y="3303809"/>
              <a:ext cx="2194556" cy="2915693"/>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a:extLst>
                <a:ext uri="{FF2B5EF4-FFF2-40B4-BE49-F238E27FC236}">
                  <a16:creationId xmlns:a16="http://schemas.microsoft.com/office/drawing/2014/main" id="{B6AB6D8C-AC47-4CDA-B5A9-74205E9A56C6}"/>
                </a:ext>
              </a:extLst>
            </p:cNvPr>
            <p:cNvCxnSpPr>
              <a:cxnSpLocks/>
            </p:cNvCxnSpPr>
            <p:nvPr/>
          </p:nvCxnSpPr>
          <p:spPr>
            <a:xfrm>
              <a:off x="4679950" y="4493683"/>
              <a:ext cx="2671661" cy="1725819"/>
            </a:xfrm>
            <a:prstGeom prst="line">
              <a:avLst/>
            </a:prstGeom>
            <a:ln>
              <a:solidFill>
                <a:srgbClr val="393941">
                  <a:alpha val="74902"/>
                </a:srgbClr>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grpSp>
      <p:pic>
        <p:nvPicPr>
          <p:cNvPr id="6" name="Graphic 5">
            <a:extLst>
              <a:ext uri="{FF2B5EF4-FFF2-40B4-BE49-F238E27FC236}">
                <a16:creationId xmlns:a16="http://schemas.microsoft.com/office/drawing/2014/main" id="{701B6522-0040-4512-9E39-7FD2F616B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14" y="421017"/>
            <a:ext cx="658284" cy="658284"/>
          </a:xfrm>
          <a:prstGeom prst="rect">
            <a:avLst/>
          </a:prstGeom>
        </p:spPr>
      </p:pic>
    </p:spTree>
    <p:extLst>
      <p:ext uri="{BB962C8B-B14F-4D97-AF65-F5344CB8AC3E}">
        <p14:creationId xmlns:p14="http://schemas.microsoft.com/office/powerpoint/2010/main" val="2562142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a:gradFill>
                  <a:gsLst>
                    <a:gs pos="0">
                      <a:srgbClr val="000000"/>
                    </a:gs>
                    <a:gs pos="100000">
                      <a:srgbClr val="000000"/>
                    </a:gs>
                  </a:gsLst>
                  <a:lin ang="5400000" scaled="1"/>
                </a:gradFill>
                <a:latin typeface="Segoe UI"/>
                <a:cs typeface="Segoe UI" pitchFamily="34" charset="0"/>
              </a:rPr>
              <a:t>view it from different angles</a:t>
            </a:r>
            <a:r>
              <a:rPr lang="en-US" sz="1600" kern="0">
                <a:gradFill>
                  <a:gsLst>
                    <a:gs pos="0">
                      <a:srgbClr val="000000"/>
                    </a:gs>
                    <a:gs pos="100000">
                      <a:srgbClr val="000000"/>
                    </a:gs>
                  </a:gsLst>
                  <a:lin ang="5400000" scaled="1"/>
                </a:gradFill>
                <a:latin typeface="Segoe UI"/>
                <a:cs typeface="Segoe UI" pitchFamily="34" charset="0"/>
              </a:rPr>
              <a:t> and analyze in specific detail</a:t>
            </a:r>
          </a:p>
        </p:txBody>
      </p:sp>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sets in Excel">
            <a:extLst>
              <a:ext uri="{FF2B5EF4-FFF2-40B4-BE49-F238E27FC236}">
                <a16:creationId xmlns:a16="http://schemas.microsoft.com/office/drawing/2014/main" id="{5F9566E8-F0E4-45BC-909E-30F3F382A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854" y="1550158"/>
            <a:ext cx="7670053" cy="490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85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01B8C9D2-5ACA-9F6F-E6AA-6F8D5981AB0F}"/>
              </a:ext>
            </a:extLst>
          </p:cNvPr>
          <p:cNvGraphicFramePr>
            <a:graphicFrameLocks noGrp="1"/>
          </p:cNvGraphicFramePr>
          <p:nvPr>
            <p:extLst>
              <p:ext uri="{D42A27DB-BD31-4B8C-83A1-F6EECF244321}">
                <p14:modId xmlns:p14="http://schemas.microsoft.com/office/powerpoint/2010/main" val="2028903309"/>
              </p:ext>
            </p:extLst>
          </p:nvPr>
        </p:nvGraphicFramePr>
        <p:xfrm>
          <a:off x="364825" y="2963868"/>
          <a:ext cx="5357746" cy="1066788"/>
        </p:xfrm>
        <a:graphic>
          <a:graphicData uri="http://schemas.openxmlformats.org/drawingml/2006/table">
            <a:tbl>
              <a:tblPr firstRow="1" bandRow="1">
                <a:tableStyleId>{2D5ABB26-0587-4C30-8999-92F81FD0307C}</a:tableStyleId>
              </a:tblPr>
              <a:tblGrid>
                <a:gridCol w="5357746">
                  <a:extLst>
                    <a:ext uri="{9D8B030D-6E8A-4147-A177-3AD203B41FA5}">
                      <a16:colId xmlns:a16="http://schemas.microsoft.com/office/drawing/2014/main" val="159140880"/>
                    </a:ext>
                  </a:extLst>
                </a:gridCol>
              </a:tblGrid>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What does a *good </a:t>
                      </a:r>
                    </a:p>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Report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cs typeface="Segoe UI"/>
                        </a:rPr>
                        <a:t>look like?</a:t>
                      </a:r>
                      <a:endParaRPr lang="en-US" sz="1600" dirty="0"/>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406375184"/>
                  </a:ext>
                </a:extLst>
              </a:tr>
            </a:tbl>
          </a:graphicData>
        </a:graphic>
      </p:graphicFrame>
    </p:spTree>
    <p:extLst>
      <p:ext uri="{BB962C8B-B14F-4D97-AF65-F5344CB8AC3E}">
        <p14:creationId xmlns:p14="http://schemas.microsoft.com/office/powerpoint/2010/main" val="232732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a:t>We know it when we see it…</a:t>
            </a:r>
          </a:p>
        </p:txBody>
      </p:sp>
      <p:pic>
        <p:nvPicPr>
          <p:cNvPr id="8" name="Picture 7">
            <a:extLst>
              <a:ext uri="{FF2B5EF4-FFF2-40B4-BE49-F238E27FC236}">
                <a16:creationId xmlns:a16="http://schemas.microsoft.com/office/drawing/2014/main" id="{60B78E5A-3266-3A21-3166-A6A6A17181E8}"/>
              </a:ext>
            </a:extLst>
          </p:cNvPr>
          <p:cNvPicPr>
            <a:picLocks noChangeAspect="1"/>
          </p:cNvPicPr>
          <p:nvPr/>
        </p:nvPicPr>
        <p:blipFill>
          <a:blip r:embed="rId2"/>
          <a:stretch>
            <a:fillRect/>
          </a:stretch>
        </p:blipFill>
        <p:spPr>
          <a:xfrm>
            <a:off x="6533763" y="2250342"/>
            <a:ext cx="5503463" cy="3119490"/>
          </a:xfrm>
          <a:prstGeom prst="rect">
            <a:avLst/>
          </a:prstGeom>
        </p:spPr>
      </p:pic>
      <p:pic>
        <p:nvPicPr>
          <p:cNvPr id="12" name="Picture 11">
            <a:extLst>
              <a:ext uri="{FF2B5EF4-FFF2-40B4-BE49-F238E27FC236}">
                <a16:creationId xmlns:a16="http://schemas.microsoft.com/office/drawing/2014/main" id="{70610828-8D5B-EDE2-9F41-303FA5092B74}"/>
              </a:ext>
            </a:extLst>
          </p:cNvPr>
          <p:cNvPicPr>
            <a:picLocks noChangeAspect="1"/>
          </p:cNvPicPr>
          <p:nvPr/>
        </p:nvPicPr>
        <p:blipFill>
          <a:blip r:embed="rId3"/>
          <a:stretch>
            <a:fillRect/>
          </a:stretch>
        </p:blipFill>
        <p:spPr>
          <a:xfrm>
            <a:off x="492120" y="2245178"/>
            <a:ext cx="5597923" cy="3124653"/>
          </a:xfrm>
          <a:prstGeom prst="rect">
            <a:avLst/>
          </a:prstGeom>
        </p:spPr>
      </p:pic>
      <p:sp>
        <p:nvSpPr>
          <p:cNvPr id="14" name="Oval 13">
            <a:extLst>
              <a:ext uri="{FF2B5EF4-FFF2-40B4-BE49-F238E27FC236}">
                <a16:creationId xmlns:a16="http://schemas.microsoft.com/office/drawing/2014/main" id="{5B17D4CD-FC49-F24B-C059-862FF33106D3}"/>
              </a:ext>
            </a:extLst>
          </p:cNvPr>
          <p:cNvSpPr/>
          <p:nvPr/>
        </p:nvSpPr>
        <p:spPr bwMode="auto">
          <a:xfrm>
            <a:off x="5764630" y="2808515"/>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E2CD5A09-1189-0A50-8890-E54742B512A4}"/>
              </a:ext>
            </a:extLst>
          </p:cNvPr>
          <p:cNvSpPr/>
          <p:nvPr/>
        </p:nvSpPr>
        <p:spPr bwMode="auto">
          <a:xfrm>
            <a:off x="993965" y="4969329"/>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6173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a:t>We know it when we see it…</a:t>
            </a:r>
          </a:p>
        </p:txBody>
      </p:sp>
      <p:pic>
        <p:nvPicPr>
          <p:cNvPr id="4" name="Picture 3">
            <a:extLst>
              <a:ext uri="{FF2B5EF4-FFF2-40B4-BE49-F238E27FC236}">
                <a16:creationId xmlns:a16="http://schemas.microsoft.com/office/drawing/2014/main" id="{27415982-6F54-9633-EC50-02F2CF52653A}"/>
              </a:ext>
            </a:extLst>
          </p:cNvPr>
          <p:cNvPicPr>
            <a:picLocks noChangeAspect="1"/>
          </p:cNvPicPr>
          <p:nvPr/>
        </p:nvPicPr>
        <p:blipFill>
          <a:blip r:embed="rId2"/>
          <a:stretch>
            <a:fillRect/>
          </a:stretch>
        </p:blipFill>
        <p:spPr>
          <a:xfrm>
            <a:off x="1616869" y="1528724"/>
            <a:ext cx="9201150" cy="4999499"/>
          </a:xfrm>
          <a:prstGeom prst="rect">
            <a:avLst/>
          </a:prstGeom>
        </p:spPr>
      </p:pic>
    </p:spTree>
    <p:extLst>
      <p:ext uri="{BB962C8B-B14F-4D97-AF65-F5344CB8AC3E}">
        <p14:creationId xmlns:p14="http://schemas.microsoft.com/office/powerpoint/2010/main" val="1439426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a:t>We know it when we see it…</a:t>
            </a:r>
          </a:p>
        </p:txBody>
      </p:sp>
      <p:pic>
        <p:nvPicPr>
          <p:cNvPr id="5" name="Picture 4">
            <a:extLst>
              <a:ext uri="{FF2B5EF4-FFF2-40B4-BE49-F238E27FC236}">
                <a16:creationId xmlns:a16="http://schemas.microsoft.com/office/drawing/2014/main" id="{562C37CF-11AE-3A3F-942A-5494B382BDF7}"/>
              </a:ext>
            </a:extLst>
          </p:cNvPr>
          <p:cNvPicPr>
            <a:picLocks noChangeAspect="1"/>
          </p:cNvPicPr>
          <p:nvPr/>
        </p:nvPicPr>
        <p:blipFill>
          <a:blip r:embed="rId2"/>
          <a:stretch>
            <a:fillRect/>
          </a:stretch>
        </p:blipFill>
        <p:spPr>
          <a:xfrm>
            <a:off x="1616870" y="1304759"/>
            <a:ext cx="9197072" cy="5203606"/>
          </a:xfrm>
          <a:prstGeom prst="rect">
            <a:avLst/>
          </a:prstGeom>
        </p:spPr>
      </p:pic>
    </p:spTree>
    <p:extLst>
      <p:ext uri="{BB962C8B-B14F-4D97-AF65-F5344CB8AC3E}">
        <p14:creationId xmlns:p14="http://schemas.microsoft.com/office/powerpoint/2010/main" val="1308737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01B8C9D2-5ACA-9F6F-E6AA-6F8D5981AB0F}"/>
              </a:ext>
            </a:extLst>
          </p:cNvPr>
          <p:cNvGraphicFramePr>
            <a:graphicFrameLocks noGrp="1"/>
          </p:cNvGraphicFramePr>
          <p:nvPr>
            <p:extLst>
              <p:ext uri="{D42A27DB-BD31-4B8C-83A1-F6EECF244321}">
                <p14:modId xmlns:p14="http://schemas.microsoft.com/office/powerpoint/2010/main" val="329600625"/>
              </p:ext>
            </p:extLst>
          </p:nvPr>
        </p:nvGraphicFramePr>
        <p:xfrm>
          <a:off x="729647" y="2278086"/>
          <a:ext cx="11705241" cy="2438352"/>
        </p:xfrm>
        <a:graphic>
          <a:graphicData uri="http://schemas.openxmlformats.org/drawingml/2006/table">
            <a:tbl>
              <a:tblPr firstRow="1" bandRow="1">
                <a:tableStyleId>{2D5ABB26-0587-4C30-8999-92F81FD0307C}</a:tableStyleId>
              </a:tblPr>
              <a:tblGrid>
                <a:gridCol w="11705241">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dirty="0">
                          <a:ln w="3175">
                            <a:noFill/>
                          </a:ln>
                          <a:solidFill>
                            <a:srgbClr val="42766C"/>
                          </a:solidFill>
                          <a:effectLst/>
                          <a:uLnTx/>
                          <a:uFillTx/>
                          <a:latin typeface="Segoe UI Bold" panose="020B0802040204020203" pitchFamily="34" charset="0"/>
                          <a:ea typeface="Times New Roman" panose="02020603050405020304" pitchFamily="18" charset="0"/>
                          <a:cs typeface="Segoe UI Bold" panose="020B0802040204020203" pitchFamily="34" charset="0"/>
                        </a:rPr>
                        <a:t>Report Design</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15172994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Process</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Design Tools</a:t>
                      </a: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2811070556"/>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Testing</a:t>
                      </a:r>
                      <a:endPar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solidFill>
                      <a:srgbClr val="FFFFFF">
                        <a:alpha val="74902"/>
                      </a:srgbClr>
                    </a:solidFill>
                  </a:tcPr>
                </a:tc>
                <a:extLst>
                  <a:ext uri="{0D108BD9-81ED-4DB2-BD59-A6C34878D82A}">
                    <a16:rowId xmlns:a16="http://schemas.microsoft.com/office/drawing/2014/main" val="1793632906"/>
                  </a:ext>
                </a:extLst>
              </a:tr>
            </a:tbl>
          </a:graphicData>
        </a:graphic>
      </p:graphicFrame>
    </p:spTree>
    <p:extLst>
      <p:ext uri="{BB962C8B-B14F-4D97-AF65-F5344CB8AC3E}">
        <p14:creationId xmlns:p14="http://schemas.microsoft.com/office/powerpoint/2010/main" val="421095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hova word in blue on a white background">
            <a:extLst>
              <a:ext uri="{FF2B5EF4-FFF2-40B4-BE49-F238E27FC236}">
                <a16:creationId xmlns:a16="http://schemas.microsoft.com/office/drawing/2014/main" id="{931740CA-3FA7-198D-6774-6EF2CBF29F0C}"/>
              </a:ext>
            </a:extLst>
          </p:cNvPr>
          <p:cNvPicPr>
            <a:picLocks noChangeAspect="1"/>
          </p:cNvPicPr>
          <p:nvPr/>
        </p:nvPicPr>
        <p:blipFill>
          <a:blip r:embed="rId2"/>
          <a:stretch>
            <a:fillRect/>
          </a:stretch>
        </p:blipFill>
        <p:spPr>
          <a:xfrm>
            <a:off x="2332751" y="312304"/>
            <a:ext cx="2424766" cy="816027"/>
          </a:xfrm>
          <a:prstGeom prst="rect">
            <a:avLst/>
          </a:prstGeom>
        </p:spPr>
      </p:pic>
      <p:pic>
        <p:nvPicPr>
          <p:cNvPr id="5" name="Picture 4" descr="A screen shot of a phone with a QR code and app store images">
            <a:extLst>
              <a:ext uri="{FF2B5EF4-FFF2-40B4-BE49-F238E27FC236}">
                <a16:creationId xmlns:a16="http://schemas.microsoft.com/office/drawing/2014/main" id="{BC216537-C7DA-7CE3-60CA-614591F26D91}"/>
              </a:ext>
            </a:extLst>
          </p:cNvPr>
          <p:cNvPicPr>
            <a:picLocks noChangeAspect="1"/>
          </p:cNvPicPr>
          <p:nvPr/>
        </p:nvPicPr>
        <p:blipFill>
          <a:blip r:embed="rId3"/>
          <a:stretch>
            <a:fillRect/>
          </a:stretch>
        </p:blipFill>
        <p:spPr>
          <a:xfrm>
            <a:off x="1274676" y="1363468"/>
            <a:ext cx="2853334" cy="5318753"/>
          </a:xfrm>
          <a:prstGeom prst="rect">
            <a:avLst/>
          </a:prstGeom>
        </p:spPr>
      </p:pic>
      <p:sp>
        <p:nvSpPr>
          <p:cNvPr id="8" name="TextBox 7">
            <a:extLst>
              <a:ext uri="{FF2B5EF4-FFF2-40B4-BE49-F238E27FC236}">
                <a16:creationId xmlns:a16="http://schemas.microsoft.com/office/drawing/2014/main" id="{3621A9B1-5D1E-8EDA-B18E-C71ACCC8B10D}"/>
              </a:ext>
            </a:extLst>
          </p:cNvPr>
          <p:cNvSpPr txBox="1"/>
          <p:nvPr/>
        </p:nvSpPr>
        <p:spPr>
          <a:xfrm>
            <a:off x="4942132" y="320581"/>
            <a:ext cx="5974490" cy="862581"/>
          </a:xfrm>
          <a:prstGeom prst="rect">
            <a:avLst/>
          </a:prstGeom>
          <a:noFill/>
        </p:spPr>
        <p:txBody>
          <a:bodyPr wrap="square" rtlCol="0">
            <a:spAutoFit/>
          </a:bodyPr>
          <a:lstStyle/>
          <a:p>
            <a:r>
              <a:rPr lang="en-US" sz="2448" dirty="0">
                <a:solidFill>
                  <a:srgbClr val="2DACEE"/>
                </a:solidFill>
              </a:rPr>
              <a:t>The official event app for the </a:t>
            </a:r>
            <a:r>
              <a:rPr lang="en-US" sz="2448" b="1" dirty="0">
                <a:solidFill>
                  <a:srgbClr val="2DACEE"/>
                </a:solidFill>
              </a:rPr>
              <a:t>Microsoft Power Platform Conference – Fall 2023</a:t>
            </a:r>
          </a:p>
        </p:txBody>
      </p:sp>
      <p:sp>
        <p:nvSpPr>
          <p:cNvPr id="13" name="TextBox 12">
            <a:extLst>
              <a:ext uri="{FF2B5EF4-FFF2-40B4-BE49-F238E27FC236}">
                <a16:creationId xmlns:a16="http://schemas.microsoft.com/office/drawing/2014/main" id="{2420C10F-0FBD-0FA6-FD4F-18D769F87D12}"/>
              </a:ext>
            </a:extLst>
          </p:cNvPr>
          <p:cNvSpPr txBox="1"/>
          <p:nvPr/>
        </p:nvSpPr>
        <p:spPr>
          <a:xfrm>
            <a:off x="4757516" y="2156196"/>
            <a:ext cx="4449666" cy="478376"/>
          </a:xfrm>
          <a:prstGeom prst="rect">
            <a:avLst/>
          </a:prstGeom>
          <a:noFill/>
        </p:spPr>
        <p:txBody>
          <a:bodyPr wrap="square" rtlCol="0">
            <a:spAutoFit/>
          </a:bodyPr>
          <a:lstStyle/>
          <a:p>
            <a:r>
              <a:rPr lang="en-US" sz="2448" dirty="0"/>
              <a:t>Join the event app to access:</a:t>
            </a:r>
          </a:p>
        </p:txBody>
      </p:sp>
      <p:pic>
        <p:nvPicPr>
          <p:cNvPr id="10" name="Picture 9" descr="A rectangular text box of event app access">
            <a:extLst>
              <a:ext uri="{FF2B5EF4-FFF2-40B4-BE49-F238E27FC236}">
                <a16:creationId xmlns:a16="http://schemas.microsoft.com/office/drawing/2014/main" id="{34675047-E99F-4D05-6007-135C03473C77}"/>
              </a:ext>
            </a:extLst>
          </p:cNvPr>
          <p:cNvPicPr>
            <a:picLocks noChangeAspect="1"/>
          </p:cNvPicPr>
          <p:nvPr/>
        </p:nvPicPr>
        <p:blipFill rotWithShape="1">
          <a:blip r:embed="rId4"/>
          <a:srcRect t="26870"/>
          <a:stretch/>
        </p:blipFill>
        <p:spPr>
          <a:xfrm>
            <a:off x="4757516" y="2627051"/>
            <a:ext cx="5491997" cy="2377572"/>
          </a:xfrm>
          <a:prstGeom prst="rect">
            <a:avLst/>
          </a:prstGeom>
        </p:spPr>
      </p:pic>
      <p:sp>
        <p:nvSpPr>
          <p:cNvPr id="12" name="Rectangle 11" descr="Rectangular blue box with event invitation code black text PPCFall2023">
            <a:extLst>
              <a:ext uri="{FF2B5EF4-FFF2-40B4-BE49-F238E27FC236}">
                <a16:creationId xmlns:a16="http://schemas.microsoft.com/office/drawing/2014/main" id="{A3B93281-4B28-3D3B-28E9-492E065C17A1}"/>
              </a:ext>
            </a:extLst>
          </p:cNvPr>
          <p:cNvSpPr/>
          <p:nvPr/>
        </p:nvSpPr>
        <p:spPr>
          <a:xfrm>
            <a:off x="5850586" y="5214788"/>
            <a:ext cx="2456294" cy="1077000"/>
          </a:xfrm>
          <a:prstGeom prst="rect">
            <a:avLst/>
          </a:prstGeom>
          <a:solidFill>
            <a:srgbClr val="2DAC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36" b="1" dirty="0">
                <a:ln w="3175">
                  <a:noFill/>
                </a:ln>
                <a:solidFill>
                  <a:schemeClr val="tx1"/>
                </a:solidFill>
              </a:rPr>
              <a:t>Event Invitation Code: PPCFall2023</a:t>
            </a:r>
          </a:p>
        </p:txBody>
      </p:sp>
    </p:spTree>
    <p:extLst>
      <p:ext uri="{BB962C8B-B14F-4D97-AF65-F5344CB8AC3E}">
        <p14:creationId xmlns:p14="http://schemas.microsoft.com/office/powerpoint/2010/main" val="14141531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59285"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132"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48" b="1">
              <a:solidFill>
                <a:schemeClr val="tx1"/>
              </a:solidFill>
              <a:latin typeface="Segoe UI Semibold" panose="020B0702040204020203" pitchFamily="34" charset="0"/>
              <a:cs typeface="Segoe UI Semibold" panose="020B0702040204020203" pitchFamily="34" charset="0"/>
            </a:endParaRPr>
          </a:p>
          <a:p>
            <a:pPr lvl="6"/>
            <a:endParaRPr lang="en-US" sz="2448" b="1">
              <a:solidFill>
                <a:schemeClr val="tx1"/>
              </a:solidFill>
              <a:latin typeface="Segoe UI Semibold" panose="020B0702040204020203" pitchFamily="34" charset="0"/>
              <a:cs typeface="Segoe UI Semibold" panose="020B0702040204020203" pitchFamily="34" charset="0"/>
            </a:endParaRPr>
          </a:p>
          <a:p>
            <a:pPr lvl="6"/>
            <a:r>
              <a:rPr lang="en-US" sz="2448" b="1">
                <a:solidFill>
                  <a:schemeClr val="tx1"/>
                </a:solidFill>
                <a:latin typeface="Segoe UI Semibold" panose="020B0702040204020203" pitchFamily="34" charset="0"/>
                <a:cs typeface="Segoe UI Semibold" panose="020B0702040204020203" pitchFamily="34" charset="0"/>
              </a:rPr>
              <a:t>POWER BI REPORT</a:t>
            </a:r>
          </a:p>
          <a:p>
            <a:pPr lvl="6"/>
            <a:r>
              <a:rPr lang="en-US" sz="1836" b="1" i="1">
                <a:solidFill>
                  <a:schemeClr val="tx1"/>
                </a:solidFill>
                <a:latin typeface="Segoe UI Light" panose="020B0502040204020203" pitchFamily="34" charset="0"/>
                <a:cs typeface="Segoe UI Light" panose="020B0502040204020203" pitchFamily="34" charset="0"/>
              </a:rPr>
              <a:t>Design Thought Process</a:t>
            </a: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CA" sz="1836" b="1" i="1">
              <a:solidFill>
                <a:schemeClr val="tx1"/>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E59C37C3-6240-473A-8CE2-B15C7C5A878C}"/>
              </a:ext>
            </a:extLst>
          </p:cNvPr>
          <p:cNvGrpSpPr/>
          <p:nvPr/>
        </p:nvGrpSpPr>
        <p:grpSpPr>
          <a:xfrm>
            <a:off x="1028558" y="103086"/>
            <a:ext cx="6491920" cy="6545484"/>
            <a:chOff x="3326931" y="650008"/>
            <a:chExt cx="5396156" cy="5440679"/>
          </a:xfrm>
        </p:grpSpPr>
        <p:sp>
          <p:nvSpPr>
            <p:cNvPr id="109" name="Freeform: Shape 108">
              <a:extLst>
                <a:ext uri="{FF2B5EF4-FFF2-40B4-BE49-F238E27FC236}">
                  <a16:creationId xmlns:a16="http://schemas.microsoft.com/office/drawing/2014/main" id="{1FB85140-7A29-46BE-85AC-ED00E605A6AB}"/>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108" name="Freeform: Shape 107">
              <a:extLst>
                <a:ext uri="{FF2B5EF4-FFF2-40B4-BE49-F238E27FC236}">
                  <a16:creationId xmlns:a16="http://schemas.microsoft.com/office/drawing/2014/main" id="{10DEF844-FB00-4656-89EF-969AEE368375}"/>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104" name="Freeform: Shape 103">
              <a:extLst>
                <a:ext uri="{FF2B5EF4-FFF2-40B4-BE49-F238E27FC236}">
                  <a16:creationId xmlns:a16="http://schemas.microsoft.com/office/drawing/2014/main" id="{F44CE2A7-18AA-41D5-8F83-FC73910E346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95" name="Freeform: Shape 94">
              <a:extLst>
                <a:ext uri="{FF2B5EF4-FFF2-40B4-BE49-F238E27FC236}">
                  <a16:creationId xmlns:a16="http://schemas.microsoft.com/office/drawing/2014/main" id="{0F2261B4-3BE6-4CD4-96C4-DEBF5FEFBBC1}"/>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90" name="Freeform: Shape 89">
              <a:extLst>
                <a:ext uri="{FF2B5EF4-FFF2-40B4-BE49-F238E27FC236}">
                  <a16:creationId xmlns:a16="http://schemas.microsoft.com/office/drawing/2014/main" id="{D6D3B965-EE9F-43FF-BA28-4B839231CE36}"/>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89" name="Freeform: Shape 88">
              <a:extLst>
                <a:ext uri="{FF2B5EF4-FFF2-40B4-BE49-F238E27FC236}">
                  <a16:creationId xmlns:a16="http://schemas.microsoft.com/office/drawing/2014/main" id="{D696A39B-4F4D-4E22-8369-50B2C17C881E}"/>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grpSp>
      <p:sp>
        <p:nvSpPr>
          <p:cNvPr id="148" name="Freeform: Shape 147">
            <a:extLst>
              <a:ext uri="{FF2B5EF4-FFF2-40B4-BE49-F238E27FC236}">
                <a16:creationId xmlns:a16="http://schemas.microsoft.com/office/drawing/2014/main" id="{40659ACA-1BBA-4BE7-8CE6-752D6CF7EBEC}"/>
              </a:ext>
            </a:extLst>
          </p:cNvPr>
          <p:cNvSpPr/>
          <p:nvPr/>
        </p:nvSpPr>
        <p:spPr>
          <a:xfrm rot="8100000">
            <a:off x="1290556"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0734" y="1330472"/>
            <a:ext cx="1510792" cy="376684"/>
          </a:xfrm>
          <a:prstGeom prst="rect">
            <a:avLst/>
          </a:prstGeom>
          <a:noFill/>
        </p:spPr>
        <p:txBody>
          <a:bodyPr wrap="none" rtlCol="0">
            <a:prstTxWarp prst="textArchUp">
              <a:avLst/>
            </a:prstTxWarp>
            <a:spAutoFit/>
          </a:bodyPr>
          <a:lstStyle/>
          <a:p>
            <a:pPr algn="ctr"/>
            <a:r>
              <a:rPr lang="en-CA" sz="1836"/>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6269" y="6245487"/>
            <a:ext cx="1510792" cy="376684"/>
          </a:xfrm>
          <a:prstGeom prst="rect">
            <a:avLst/>
          </a:prstGeom>
          <a:noFill/>
        </p:spPr>
        <p:txBody>
          <a:bodyPr wrap="none" rtlCol="0">
            <a:prstTxWarp prst="textArchDown">
              <a:avLst>
                <a:gd name="adj" fmla="val 938077"/>
              </a:avLst>
            </a:prstTxWarp>
            <a:spAutoFit/>
          </a:bodyPr>
          <a:lstStyle/>
          <a:p>
            <a:pPr algn="ctr"/>
            <a:r>
              <a:rPr lang="en-CA" sz="1836"/>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2455" y="1637347"/>
            <a:ext cx="1510792" cy="376684"/>
          </a:xfrm>
          <a:prstGeom prst="rect">
            <a:avLst/>
          </a:prstGeom>
          <a:noFill/>
        </p:spPr>
        <p:txBody>
          <a:bodyPr wrap="none" rtlCol="0">
            <a:prstTxWarp prst="textArchUp">
              <a:avLst/>
            </a:prstTxWarp>
            <a:spAutoFit/>
          </a:bodyPr>
          <a:lstStyle/>
          <a:p>
            <a:pPr algn="ctr"/>
            <a:r>
              <a:rPr lang="en-CA" sz="1836"/>
              <a:t>MATERIALIZE</a:t>
            </a:r>
          </a:p>
        </p:txBody>
      </p:sp>
      <p:grpSp>
        <p:nvGrpSpPr>
          <p:cNvPr id="16" name="Group 15">
            <a:extLst>
              <a:ext uri="{FF2B5EF4-FFF2-40B4-BE49-F238E27FC236}">
                <a16:creationId xmlns:a16="http://schemas.microsoft.com/office/drawing/2014/main" id="{D37DE21A-CF59-4DE4-839C-C2A3433D3B72}"/>
              </a:ext>
            </a:extLst>
          </p:cNvPr>
          <p:cNvGrpSpPr/>
          <p:nvPr/>
        </p:nvGrpSpPr>
        <p:grpSpPr>
          <a:xfrm>
            <a:off x="5127060" y="754199"/>
            <a:ext cx="703901" cy="703901"/>
            <a:chOff x="4514418" y="598134"/>
            <a:chExt cx="690162" cy="690162"/>
          </a:xfrm>
        </p:grpSpPr>
        <p:grpSp>
          <p:nvGrpSpPr>
            <p:cNvPr id="14" name="Group 13">
              <a:extLst>
                <a:ext uri="{FF2B5EF4-FFF2-40B4-BE49-F238E27FC236}">
                  <a16:creationId xmlns:a16="http://schemas.microsoft.com/office/drawing/2014/main" id="{C22BAA06-8960-48AF-96A5-D9094147AE9F}"/>
                </a:ext>
              </a:extLst>
            </p:cNvPr>
            <p:cNvGrpSpPr/>
            <p:nvPr/>
          </p:nvGrpSpPr>
          <p:grpSpPr>
            <a:xfrm>
              <a:off x="4514418" y="598134"/>
              <a:ext cx="690162" cy="690162"/>
              <a:chOff x="6989114" y="876300"/>
              <a:chExt cx="1257300" cy="1257300"/>
            </a:xfrm>
          </p:grpSpPr>
          <p:sp>
            <p:nvSpPr>
              <p:cNvPr id="151" name="Oval 150">
                <a:extLst>
                  <a:ext uri="{FF2B5EF4-FFF2-40B4-BE49-F238E27FC236}">
                    <a16:creationId xmlns:a16="http://schemas.microsoft.com/office/drawing/2014/main" id="{611AE989-14DD-4A6F-8A25-60F792028DAC}"/>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p>
            </p:txBody>
          </p:sp>
          <p:sp>
            <p:nvSpPr>
              <p:cNvPr id="152" name="Chord 151">
                <a:extLst>
                  <a:ext uri="{FF2B5EF4-FFF2-40B4-BE49-F238E27FC236}">
                    <a16:creationId xmlns:a16="http://schemas.microsoft.com/office/drawing/2014/main" id="{5EB603AD-E3E8-4808-9C51-62A723FB5A32}"/>
                  </a:ext>
                </a:extLst>
              </p:cNvPr>
              <p:cNvSpPr/>
              <p:nvPr/>
            </p:nvSpPr>
            <p:spPr>
              <a:xfrm rot="17507038">
                <a:off x="7063406" y="950592"/>
                <a:ext cx="1108714" cy="1108714"/>
              </a:xfrm>
              <a:prstGeom prst="chord">
                <a:avLst/>
              </a:prstGeom>
              <a:solidFill>
                <a:srgbClr val="F2C811"/>
              </a:solidFill>
              <a:ln>
                <a:noFill/>
              </a:ln>
              <a:effectLst>
                <a:innerShdw blurRad="101600" dist="25400" dir="19800000">
                  <a:srgbClr val="E57C09">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grpSp>
        <p:sp>
          <p:nvSpPr>
            <p:cNvPr id="15" name="TextBox 14">
              <a:extLst>
                <a:ext uri="{FF2B5EF4-FFF2-40B4-BE49-F238E27FC236}">
                  <a16:creationId xmlns:a16="http://schemas.microsoft.com/office/drawing/2014/main" id="{16D3FC5D-A516-434A-ADEA-D8708C45C6F4}"/>
                </a:ext>
              </a:extLst>
            </p:cNvPr>
            <p:cNvSpPr txBox="1"/>
            <p:nvPr/>
          </p:nvSpPr>
          <p:spPr>
            <a:xfrm>
              <a:off x="4673083" y="744334"/>
              <a:ext cx="360996" cy="531812"/>
            </a:xfrm>
            <a:prstGeom prst="rect">
              <a:avLst/>
            </a:prstGeom>
            <a:noFill/>
          </p:spPr>
          <p:txBody>
            <a:bodyPr wrap="none" rtlCol="0">
              <a:spAutoFit/>
            </a:bodyPr>
            <a:lstStyle/>
            <a:p>
              <a:pPr algn="ctr"/>
              <a:r>
                <a:rPr lang="en-CA" sz="2856">
                  <a:solidFill>
                    <a:schemeClr val="bg1"/>
                  </a:solidFill>
                  <a:latin typeface="Segoe UI Black" panose="020B0A02040204020203" pitchFamily="34" charset="0"/>
                  <a:ea typeface="Segoe UI Black" panose="020B0A02040204020203" pitchFamily="34" charset="0"/>
                </a:rPr>
                <a:t>1</a:t>
              </a:r>
            </a:p>
          </p:txBody>
        </p:sp>
      </p:grpSp>
      <p:grpSp>
        <p:nvGrpSpPr>
          <p:cNvPr id="192" name="Group 191">
            <a:extLst>
              <a:ext uri="{FF2B5EF4-FFF2-40B4-BE49-F238E27FC236}">
                <a16:creationId xmlns:a16="http://schemas.microsoft.com/office/drawing/2014/main" id="{6EC0DFF8-8992-4976-81C0-5D690EF86642}"/>
              </a:ext>
            </a:extLst>
          </p:cNvPr>
          <p:cNvGrpSpPr/>
          <p:nvPr/>
        </p:nvGrpSpPr>
        <p:grpSpPr>
          <a:xfrm>
            <a:off x="7901099" y="540296"/>
            <a:ext cx="3883441" cy="2605232"/>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F2C811"/>
            </a:solidFill>
            <a:ln>
              <a:solidFill>
                <a:srgbClr val="F2C8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36"/>
                </a:lnSpc>
              </a:pPr>
              <a:endParaRPr lang="en-US" sz="1836">
                <a:solidFill>
                  <a:schemeClr val="tx1"/>
                </a:solidFill>
                <a:latin typeface="Segoe UI Semibold" panose="020B0702040204020203" pitchFamily="34" charset="0"/>
                <a:cs typeface="Segoe UI Semibold" panose="020B0702040204020203" pitchFamily="34" charset="0"/>
              </a:endParaRPr>
            </a:p>
            <a:p>
              <a:pPr algn="ctr">
                <a:lnSpc>
                  <a:spcPts val="1836"/>
                </a:lnSpc>
              </a:pPr>
              <a:endParaRPr lang="en-US" sz="1836">
                <a:solidFill>
                  <a:schemeClr val="tx1"/>
                </a:solidFill>
                <a:latin typeface="Segoe UI Semibold" panose="020B0702040204020203" pitchFamily="34" charset="0"/>
                <a:cs typeface="Segoe UI Semibold" panose="020B0702040204020203" pitchFamily="34" charset="0"/>
              </a:endParaRPr>
            </a:p>
            <a:p>
              <a:pPr algn="ctr">
                <a:lnSpc>
                  <a:spcPts val="1836"/>
                </a:lnSpc>
              </a:pPr>
              <a:r>
                <a:rPr lang="en-US" sz="1836" b="1">
                  <a:solidFill>
                    <a:schemeClr val="tx1"/>
                  </a:solidFill>
                  <a:highlight>
                    <a:srgbClr val="F2C811"/>
                  </a:highlight>
                  <a:latin typeface="Nexa Heavy" panose="02000000000000000000" pitchFamily="2" charset="0"/>
                  <a:cs typeface="Segoe UI Semibold" panose="020B0702040204020203" pitchFamily="34" charset="0"/>
                </a:rPr>
                <a:t>EMPATHIZE</a:t>
              </a:r>
              <a:r>
                <a:rPr lang="en-US" sz="1836">
                  <a:solidFill>
                    <a:schemeClr val="tx1"/>
                  </a:solidFill>
                  <a:latin typeface="Segoe UI Semibold" panose="020B0702040204020203" pitchFamily="34" charset="0"/>
                  <a:cs typeface="Segoe UI Semibold" panose="020B0702040204020203" pitchFamily="34" charset="0"/>
                </a:rPr>
                <a:t> </a:t>
              </a:r>
            </a:p>
            <a:p>
              <a:pPr algn="ctr">
                <a:lnSpc>
                  <a:spcPts val="1836"/>
                </a:lnSpc>
              </a:pPr>
              <a:r>
                <a:rPr lang="en-US" sz="1428">
                  <a:solidFill>
                    <a:schemeClr val="tx1"/>
                  </a:solidFill>
                  <a:latin typeface="Segoe UI Semibold" panose="020B0702040204020203" pitchFamily="34" charset="0"/>
                  <a:cs typeface="Segoe UI Semibold" panose="020B0702040204020203" pitchFamily="34" charset="0"/>
                </a:rPr>
                <a:t>WITH YOUR </a:t>
              </a:r>
              <a:r>
                <a:rPr lang="en-US" sz="1836">
                  <a:solidFill>
                    <a:schemeClr val="tx1"/>
                  </a:solidFill>
                  <a:latin typeface="Nexa Heavy" panose="02000000000000000000" pitchFamily="2" charset="0"/>
                  <a:cs typeface="Segoe UI Semibold" panose="020B0702040204020203" pitchFamily="34" charset="0"/>
                </a:rPr>
                <a:t>AUDIENCE</a:t>
              </a:r>
            </a:p>
            <a:p>
              <a:pPr algn="ctr">
                <a:lnSpc>
                  <a:spcPts val="1836"/>
                </a:lnSpc>
              </a:pPr>
              <a:r>
                <a:rPr lang="en-US" sz="1632" i="1">
                  <a:solidFill>
                    <a:schemeClr val="bg1">
                      <a:lumMod val="65000"/>
                    </a:schemeClr>
                  </a:solidFill>
                  <a:latin typeface="Segoe UI Light" panose="020B0502040204020203" pitchFamily="34" charset="0"/>
                  <a:cs typeface="Segoe UI Light" panose="020B0502040204020203" pitchFamily="34" charset="0"/>
                </a:rPr>
                <a:t>Conduct research to develop an understanding of your users</a:t>
              </a:r>
              <a:endParaRPr lang="en-CA" sz="1632" i="1">
                <a:solidFill>
                  <a:schemeClr val="bg1">
                    <a:lumMod val="65000"/>
                  </a:schemeClr>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1014277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59285"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132"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lvl="6"/>
            <a:endParaRPr lang="en-US" sz="2448" b="1">
              <a:solidFill>
                <a:schemeClr val="tx1"/>
              </a:solidFill>
              <a:latin typeface="Segoe UI Semibold" panose="020B0702040204020203" pitchFamily="34" charset="0"/>
              <a:cs typeface="Segoe UI Semibold" panose="020B0702040204020203" pitchFamily="34" charset="0"/>
            </a:endParaRPr>
          </a:p>
          <a:p>
            <a:pPr lvl="6"/>
            <a:endParaRPr lang="en-US" sz="2448" b="1">
              <a:solidFill>
                <a:schemeClr val="tx1"/>
              </a:solidFill>
              <a:latin typeface="Segoe UI Semibold" panose="020B0702040204020203" pitchFamily="34" charset="0"/>
              <a:cs typeface="Segoe UI Semibold" panose="020B0702040204020203" pitchFamily="34" charset="0"/>
            </a:endParaRPr>
          </a:p>
          <a:p>
            <a:pPr lvl="6"/>
            <a:r>
              <a:rPr lang="en-US" sz="2448" b="1">
                <a:solidFill>
                  <a:schemeClr val="tx1"/>
                </a:solidFill>
                <a:latin typeface="Segoe UI Semibold" panose="020B0702040204020203" pitchFamily="34" charset="0"/>
                <a:cs typeface="Segoe UI Semibold" panose="020B0702040204020203" pitchFamily="34" charset="0"/>
              </a:rPr>
              <a:t>POWER BI REPORT</a:t>
            </a:r>
          </a:p>
          <a:p>
            <a:pPr lvl="6"/>
            <a:r>
              <a:rPr lang="en-US" sz="1836" b="1" i="1">
                <a:solidFill>
                  <a:schemeClr val="tx1"/>
                </a:solidFill>
                <a:latin typeface="Segoe UI Light" panose="020B0502040204020203" pitchFamily="34" charset="0"/>
                <a:cs typeface="Segoe UI Light" panose="020B0502040204020203" pitchFamily="34" charset="0"/>
              </a:rPr>
              <a:t>Design Thought Process</a:t>
            </a: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CA" sz="1836" b="1" i="1">
              <a:solidFill>
                <a:schemeClr val="tx1"/>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E59C37C3-6240-473A-8CE2-B15C7C5A878C}"/>
              </a:ext>
            </a:extLst>
          </p:cNvPr>
          <p:cNvGrpSpPr/>
          <p:nvPr/>
        </p:nvGrpSpPr>
        <p:grpSpPr>
          <a:xfrm>
            <a:off x="1028558" y="103086"/>
            <a:ext cx="6491920" cy="6545484"/>
            <a:chOff x="3326931" y="650008"/>
            <a:chExt cx="5396156" cy="5440679"/>
          </a:xfrm>
        </p:grpSpPr>
        <p:sp>
          <p:nvSpPr>
            <p:cNvPr id="109" name="Freeform: Shape 108">
              <a:extLst>
                <a:ext uri="{FF2B5EF4-FFF2-40B4-BE49-F238E27FC236}">
                  <a16:creationId xmlns:a16="http://schemas.microsoft.com/office/drawing/2014/main" id="{1FB85140-7A29-46BE-85AC-ED00E605A6AB}"/>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108" name="Freeform: Shape 107">
              <a:extLst>
                <a:ext uri="{FF2B5EF4-FFF2-40B4-BE49-F238E27FC236}">
                  <a16:creationId xmlns:a16="http://schemas.microsoft.com/office/drawing/2014/main" id="{10DEF844-FB00-4656-89EF-969AEE368375}"/>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104" name="Freeform: Shape 103">
              <a:extLst>
                <a:ext uri="{FF2B5EF4-FFF2-40B4-BE49-F238E27FC236}">
                  <a16:creationId xmlns:a16="http://schemas.microsoft.com/office/drawing/2014/main" id="{F44CE2A7-18AA-41D5-8F83-FC73910E346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95" name="Freeform: Shape 94">
              <a:extLst>
                <a:ext uri="{FF2B5EF4-FFF2-40B4-BE49-F238E27FC236}">
                  <a16:creationId xmlns:a16="http://schemas.microsoft.com/office/drawing/2014/main" id="{0F2261B4-3BE6-4CD4-96C4-DEBF5FEFBBC1}"/>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90" name="Freeform: Shape 89">
              <a:extLst>
                <a:ext uri="{FF2B5EF4-FFF2-40B4-BE49-F238E27FC236}">
                  <a16:creationId xmlns:a16="http://schemas.microsoft.com/office/drawing/2014/main" id="{D6D3B965-EE9F-43FF-BA28-4B839231CE36}"/>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89" name="Freeform: Shape 88">
              <a:extLst>
                <a:ext uri="{FF2B5EF4-FFF2-40B4-BE49-F238E27FC236}">
                  <a16:creationId xmlns:a16="http://schemas.microsoft.com/office/drawing/2014/main" id="{D696A39B-4F4D-4E22-8369-50B2C17C881E}"/>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grpSp>
      <p:sp>
        <p:nvSpPr>
          <p:cNvPr id="148" name="Freeform: Shape 147">
            <a:extLst>
              <a:ext uri="{FF2B5EF4-FFF2-40B4-BE49-F238E27FC236}">
                <a16:creationId xmlns:a16="http://schemas.microsoft.com/office/drawing/2014/main" id="{40659ACA-1BBA-4BE7-8CE6-752D6CF7EBEC}"/>
              </a:ext>
            </a:extLst>
          </p:cNvPr>
          <p:cNvSpPr/>
          <p:nvPr/>
        </p:nvSpPr>
        <p:spPr>
          <a:xfrm rot="8100000">
            <a:off x="1290556"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0734" y="1330472"/>
            <a:ext cx="1510792" cy="376684"/>
          </a:xfrm>
          <a:prstGeom prst="rect">
            <a:avLst/>
          </a:prstGeom>
          <a:noFill/>
        </p:spPr>
        <p:txBody>
          <a:bodyPr wrap="none" rtlCol="0">
            <a:prstTxWarp prst="textArchUp">
              <a:avLst/>
            </a:prstTxWarp>
            <a:spAutoFit/>
          </a:bodyPr>
          <a:lstStyle/>
          <a:p>
            <a:pPr algn="ctr"/>
            <a:r>
              <a:rPr lang="en-CA" sz="1836"/>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6269" y="6245487"/>
            <a:ext cx="1510792" cy="376684"/>
          </a:xfrm>
          <a:prstGeom prst="rect">
            <a:avLst/>
          </a:prstGeom>
          <a:noFill/>
        </p:spPr>
        <p:txBody>
          <a:bodyPr wrap="none" rtlCol="0">
            <a:prstTxWarp prst="textArchDown">
              <a:avLst>
                <a:gd name="adj" fmla="val 938077"/>
              </a:avLst>
            </a:prstTxWarp>
            <a:spAutoFit/>
          </a:bodyPr>
          <a:lstStyle/>
          <a:p>
            <a:pPr algn="ctr"/>
            <a:r>
              <a:rPr lang="en-CA" sz="1836"/>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2455" y="1637347"/>
            <a:ext cx="1510792" cy="376684"/>
          </a:xfrm>
          <a:prstGeom prst="rect">
            <a:avLst/>
          </a:prstGeom>
          <a:noFill/>
        </p:spPr>
        <p:txBody>
          <a:bodyPr wrap="none" rtlCol="0">
            <a:prstTxWarp prst="textArchUp">
              <a:avLst/>
            </a:prstTxWarp>
            <a:spAutoFit/>
          </a:bodyPr>
          <a:lstStyle/>
          <a:p>
            <a:pPr algn="ctr"/>
            <a:r>
              <a:rPr lang="en-CA" sz="1836"/>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1099" y="540296"/>
            <a:ext cx="3883441" cy="2605232"/>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ED7D31"/>
            </a:solidFill>
            <a:ln>
              <a:solidFill>
                <a:srgbClr val="ED7D3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36"/>
                </a:lnSpc>
              </a:pPr>
              <a:endParaRPr lang="en-US" sz="1836">
                <a:solidFill>
                  <a:schemeClr val="tx1"/>
                </a:solidFill>
                <a:latin typeface="Segoe UI Semibold" panose="020B0702040204020203" pitchFamily="34" charset="0"/>
                <a:cs typeface="Segoe UI Semibold" panose="020B0702040204020203" pitchFamily="34" charset="0"/>
              </a:endParaRPr>
            </a:p>
            <a:p>
              <a:pPr algn="ctr">
                <a:lnSpc>
                  <a:spcPts val="1836"/>
                </a:lnSpc>
              </a:pPr>
              <a:endParaRPr lang="en-US" sz="1836">
                <a:solidFill>
                  <a:schemeClr val="tx1"/>
                </a:solidFill>
                <a:latin typeface="Segoe UI Semibold" panose="020B0702040204020203" pitchFamily="34" charset="0"/>
                <a:cs typeface="Segoe UI Semibold" panose="020B0702040204020203" pitchFamily="34" charset="0"/>
              </a:endParaRPr>
            </a:p>
            <a:p>
              <a:pPr algn="ctr">
                <a:lnSpc>
                  <a:spcPts val="1836"/>
                </a:lnSpc>
              </a:pPr>
              <a:r>
                <a:rPr lang="en-US" sz="1836">
                  <a:solidFill>
                    <a:schemeClr val="bg1"/>
                  </a:solidFill>
                  <a:highlight>
                    <a:srgbClr val="ED7D31"/>
                  </a:highlight>
                  <a:latin typeface="Nexa Heavy" panose="02000000000000000000" pitchFamily="2" charset="0"/>
                  <a:cs typeface="Segoe UI Semibold" panose="020B0702040204020203" pitchFamily="34" charset="0"/>
                </a:rPr>
                <a:t>DEFINE</a:t>
              </a:r>
              <a:r>
                <a:rPr lang="en-US" sz="1836">
                  <a:solidFill>
                    <a:schemeClr val="tx1"/>
                  </a:solidFill>
                  <a:latin typeface="Segoe UI Semibold" panose="020B0702040204020203" pitchFamily="34" charset="0"/>
                  <a:cs typeface="Segoe UI Semibold" panose="020B0702040204020203" pitchFamily="34" charset="0"/>
                </a:rPr>
                <a:t> </a:t>
              </a:r>
            </a:p>
            <a:p>
              <a:pPr algn="ctr">
                <a:lnSpc>
                  <a:spcPts val="1836"/>
                </a:lnSpc>
              </a:pPr>
              <a:r>
                <a:rPr lang="en-US" sz="1428">
                  <a:solidFill>
                    <a:schemeClr val="tx1"/>
                  </a:solidFill>
                  <a:latin typeface="Segoe UI Semibold" panose="020B0702040204020203" pitchFamily="34" charset="0"/>
                  <a:cs typeface="Segoe UI Semibold" panose="020B0702040204020203" pitchFamily="34" charset="0"/>
                </a:rPr>
                <a:t>THE </a:t>
              </a:r>
              <a:r>
                <a:rPr lang="en-US" sz="1836">
                  <a:solidFill>
                    <a:schemeClr val="tx1"/>
                  </a:solidFill>
                  <a:latin typeface="Nexa Heavy" panose="02000000000000000000" pitchFamily="2" charset="0"/>
                  <a:cs typeface="Segoe UI Semibold" panose="020B0702040204020203" pitchFamily="34" charset="0"/>
                </a:rPr>
                <a:t>PLATFORM &amp; ENVIORMENT</a:t>
              </a:r>
            </a:p>
            <a:p>
              <a:pPr algn="ctr">
                <a:lnSpc>
                  <a:spcPts val="1836"/>
                </a:lnSpc>
              </a:pPr>
              <a:r>
                <a:rPr lang="en-US" sz="1632" i="1">
                  <a:solidFill>
                    <a:schemeClr val="bg1">
                      <a:lumMod val="65000"/>
                    </a:schemeClr>
                  </a:solidFill>
                  <a:latin typeface="Segoe UI Light" panose="020B0502040204020203" pitchFamily="34" charset="0"/>
                  <a:cs typeface="Segoe UI Light" panose="020B0502040204020203" pitchFamily="34" charset="0"/>
                </a:rPr>
                <a:t>Combine all research and observe where your users’ problems &amp; needs will exist</a:t>
              </a:r>
              <a:endParaRPr lang="en-CA" sz="1632" i="1">
                <a:solidFill>
                  <a:schemeClr val="bg1">
                    <a:lumMod val="65000"/>
                  </a:schemeClr>
                </a:solidFill>
                <a:latin typeface="Segoe UI Light" panose="020B0502040204020203" pitchFamily="34" charset="0"/>
                <a:cs typeface="Segoe UI Light" panose="020B0502040204020203" pitchFamily="34" charset="0"/>
              </a:endParaRPr>
            </a:p>
          </p:txBody>
        </p:sp>
      </p:grpSp>
      <p:grpSp>
        <p:nvGrpSpPr>
          <p:cNvPr id="41" name="Group 40">
            <a:extLst>
              <a:ext uri="{FF2B5EF4-FFF2-40B4-BE49-F238E27FC236}">
                <a16:creationId xmlns:a16="http://schemas.microsoft.com/office/drawing/2014/main" id="{BDAD0D20-CD34-4A44-8806-00DCEC4B25BA}"/>
              </a:ext>
            </a:extLst>
          </p:cNvPr>
          <p:cNvGrpSpPr/>
          <p:nvPr/>
        </p:nvGrpSpPr>
        <p:grpSpPr>
          <a:xfrm>
            <a:off x="6491944" y="2943658"/>
            <a:ext cx="703901" cy="703901"/>
            <a:chOff x="4514418" y="598134"/>
            <a:chExt cx="690162" cy="690162"/>
          </a:xfrm>
        </p:grpSpPr>
        <p:grpSp>
          <p:nvGrpSpPr>
            <p:cNvPr id="42" name="Group 41">
              <a:extLst>
                <a:ext uri="{FF2B5EF4-FFF2-40B4-BE49-F238E27FC236}">
                  <a16:creationId xmlns:a16="http://schemas.microsoft.com/office/drawing/2014/main" id="{9E1244FF-C1BB-4109-B920-0CDE191279FA}"/>
                </a:ext>
              </a:extLst>
            </p:cNvPr>
            <p:cNvGrpSpPr/>
            <p:nvPr/>
          </p:nvGrpSpPr>
          <p:grpSpPr>
            <a:xfrm>
              <a:off x="4514418" y="598134"/>
              <a:ext cx="690162" cy="690162"/>
              <a:chOff x="6989114" y="876300"/>
              <a:chExt cx="1257300" cy="1257300"/>
            </a:xfrm>
          </p:grpSpPr>
          <p:sp>
            <p:nvSpPr>
              <p:cNvPr id="45" name="Oval 44">
                <a:extLst>
                  <a:ext uri="{FF2B5EF4-FFF2-40B4-BE49-F238E27FC236}">
                    <a16:creationId xmlns:a16="http://schemas.microsoft.com/office/drawing/2014/main" id="{165A31EE-C2A9-43EA-BC9D-C6685B1F40B6}"/>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p>
            </p:txBody>
          </p:sp>
          <p:sp>
            <p:nvSpPr>
              <p:cNvPr id="46" name="Chord 45">
                <a:extLst>
                  <a:ext uri="{FF2B5EF4-FFF2-40B4-BE49-F238E27FC236}">
                    <a16:creationId xmlns:a16="http://schemas.microsoft.com/office/drawing/2014/main" id="{89AD42B7-3313-41AF-836E-F47CD5D2FA80}"/>
                  </a:ext>
                </a:extLst>
              </p:cNvPr>
              <p:cNvSpPr/>
              <p:nvPr/>
            </p:nvSpPr>
            <p:spPr>
              <a:xfrm rot="17507038">
                <a:off x="7063406" y="950592"/>
                <a:ext cx="1108714" cy="1108714"/>
              </a:xfrm>
              <a:prstGeom prst="chord">
                <a:avLst/>
              </a:prstGeom>
              <a:solidFill>
                <a:srgbClr val="ED7D31"/>
              </a:solidFill>
              <a:ln>
                <a:noFill/>
              </a:ln>
              <a:effectLst>
                <a:innerShdw blurRad="101600" dist="25400" dir="19800000">
                  <a:srgbClr val="C0000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grpSp>
        <p:sp>
          <p:nvSpPr>
            <p:cNvPr id="44" name="TextBox 43">
              <a:extLst>
                <a:ext uri="{FF2B5EF4-FFF2-40B4-BE49-F238E27FC236}">
                  <a16:creationId xmlns:a16="http://schemas.microsoft.com/office/drawing/2014/main" id="{76FBB58E-D02F-4BC5-8DA8-E85B6FB81730}"/>
                </a:ext>
              </a:extLst>
            </p:cNvPr>
            <p:cNvSpPr txBox="1"/>
            <p:nvPr/>
          </p:nvSpPr>
          <p:spPr>
            <a:xfrm>
              <a:off x="4651442" y="744334"/>
              <a:ext cx="404278" cy="531812"/>
            </a:xfrm>
            <a:prstGeom prst="rect">
              <a:avLst/>
            </a:prstGeom>
            <a:noFill/>
          </p:spPr>
          <p:txBody>
            <a:bodyPr wrap="none" rtlCol="0">
              <a:spAutoFit/>
            </a:bodyPr>
            <a:lstStyle/>
            <a:p>
              <a:pPr algn="ctr"/>
              <a:r>
                <a:rPr lang="en-CA" sz="2856">
                  <a:solidFill>
                    <a:schemeClr val="bg1"/>
                  </a:solidFill>
                  <a:latin typeface="Segoe UI Black" panose="020B0A02040204020203" pitchFamily="34" charset="0"/>
                  <a:ea typeface="Segoe UI Black" panose="020B0A02040204020203" pitchFamily="34" charset="0"/>
                </a:rPr>
                <a:t>2</a:t>
              </a:r>
            </a:p>
          </p:txBody>
        </p:sp>
      </p:grpSp>
    </p:spTree>
    <p:extLst>
      <p:ext uri="{BB962C8B-B14F-4D97-AF65-F5344CB8AC3E}">
        <p14:creationId xmlns:p14="http://schemas.microsoft.com/office/powerpoint/2010/main" val="1007087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59285"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132"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48" b="1" dirty="0">
              <a:solidFill>
                <a:schemeClr val="tx1"/>
              </a:solidFill>
              <a:latin typeface="Segoe UI Semibold" panose="020B0702040204020203" pitchFamily="34" charset="0"/>
              <a:cs typeface="Segoe UI Semibold" panose="020B0702040204020203" pitchFamily="34" charset="0"/>
            </a:endParaRPr>
          </a:p>
          <a:p>
            <a:pPr lvl="6"/>
            <a:endParaRPr lang="en-US" sz="2448" b="1" dirty="0">
              <a:solidFill>
                <a:schemeClr val="tx1"/>
              </a:solidFill>
              <a:latin typeface="Segoe UI Semibold" panose="020B0702040204020203" pitchFamily="34" charset="0"/>
              <a:cs typeface="Segoe UI Semibold" panose="020B0702040204020203" pitchFamily="34" charset="0"/>
            </a:endParaRPr>
          </a:p>
          <a:p>
            <a:pPr lvl="6"/>
            <a:r>
              <a:rPr lang="en-US" sz="2448" b="1" dirty="0">
                <a:solidFill>
                  <a:schemeClr val="tx1"/>
                </a:solidFill>
                <a:latin typeface="Segoe UI Semibold" panose="020B0702040204020203" pitchFamily="34" charset="0"/>
                <a:cs typeface="Segoe UI Semibold" panose="020B0702040204020203" pitchFamily="34" charset="0"/>
              </a:rPr>
              <a:t>POWER BI REPORT</a:t>
            </a:r>
          </a:p>
          <a:p>
            <a:pPr lvl="6"/>
            <a:r>
              <a:rPr lang="en-US" sz="1836" b="1" i="1" dirty="0">
                <a:solidFill>
                  <a:schemeClr val="tx1"/>
                </a:solidFill>
                <a:latin typeface="Segoe UI Light" panose="020B0502040204020203" pitchFamily="34" charset="0"/>
                <a:cs typeface="Segoe UI Light" panose="020B0502040204020203" pitchFamily="34" charset="0"/>
              </a:rPr>
              <a:t>Design Thought Process</a:t>
            </a:r>
          </a:p>
          <a:p>
            <a:pPr algn="ctr"/>
            <a:endParaRPr lang="en-US" sz="1836" b="1" i="1" dirty="0">
              <a:solidFill>
                <a:schemeClr val="tx1"/>
              </a:solidFill>
              <a:latin typeface="Segoe UI Light" panose="020B0502040204020203" pitchFamily="34" charset="0"/>
              <a:cs typeface="Segoe UI Light" panose="020B0502040204020203" pitchFamily="34" charset="0"/>
            </a:endParaRPr>
          </a:p>
          <a:p>
            <a:pPr algn="ctr"/>
            <a:endParaRPr lang="en-US" sz="1836" b="1" i="1" dirty="0">
              <a:solidFill>
                <a:schemeClr val="tx1"/>
              </a:solidFill>
              <a:latin typeface="Segoe UI Light" panose="020B0502040204020203" pitchFamily="34" charset="0"/>
              <a:cs typeface="Segoe UI Light" panose="020B0502040204020203" pitchFamily="34" charset="0"/>
            </a:endParaRPr>
          </a:p>
          <a:p>
            <a:pPr algn="ctr"/>
            <a:endParaRPr lang="en-US" sz="1836" b="1" i="1" dirty="0">
              <a:solidFill>
                <a:schemeClr val="tx1"/>
              </a:solidFill>
              <a:latin typeface="Segoe UI Light" panose="020B0502040204020203" pitchFamily="34" charset="0"/>
              <a:cs typeface="Segoe UI Light" panose="020B0502040204020203" pitchFamily="34" charset="0"/>
            </a:endParaRPr>
          </a:p>
          <a:p>
            <a:pPr algn="ctr"/>
            <a:endParaRPr lang="en-US" sz="1836" b="1" i="1" dirty="0">
              <a:solidFill>
                <a:schemeClr val="tx1"/>
              </a:solidFill>
              <a:latin typeface="Segoe UI Light" panose="020B0502040204020203" pitchFamily="34" charset="0"/>
              <a:cs typeface="Segoe UI Light" panose="020B0502040204020203" pitchFamily="34" charset="0"/>
            </a:endParaRPr>
          </a:p>
          <a:p>
            <a:pPr algn="ctr"/>
            <a:endParaRPr lang="en-CA" sz="1836" b="1" i="1" dirty="0">
              <a:solidFill>
                <a:schemeClr val="tx1"/>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0556"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0734" y="1330472"/>
            <a:ext cx="1510792" cy="376684"/>
          </a:xfrm>
          <a:prstGeom prst="rect">
            <a:avLst/>
          </a:prstGeom>
          <a:noFill/>
        </p:spPr>
        <p:txBody>
          <a:bodyPr wrap="none" rtlCol="0">
            <a:prstTxWarp prst="textArchUp">
              <a:avLst/>
            </a:prstTxWarp>
            <a:spAutoFit/>
          </a:bodyPr>
          <a:lstStyle/>
          <a:p>
            <a:pPr algn="ctr"/>
            <a:r>
              <a:rPr lang="en-CA" sz="1836"/>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6269" y="6245487"/>
            <a:ext cx="1510792" cy="376684"/>
          </a:xfrm>
          <a:prstGeom prst="rect">
            <a:avLst/>
          </a:prstGeom>
          <a:noFill/>
        </p:spPr>
        <p:txBody>
          <a:bodyPr wrap="none" rtlCol="0">
            <a:prstTxWarp prst="textArchDown">
              <a:avLst>
                <a:gd name="adj" fmla="val 938077"/>
              </a:avLst>
            </a:prstTxWarp>
            <a:spAutoFit/>
          </a:bodyPr>
          <a:lstStyle/>
          <a:p>
            <a:pPr algn="ctr"/>
            <a:r>
              <a:rPr lang="en-CA" sz="1836"/>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2455" y="1637347"/>
            <a:ext cx="1510792" cy="376684"/>
          </a:xfrm>
          <a:prstGeom prst="rect">
            <a:avLst/>
          </a:prstGeom>
          <a:noFill/>
        </p:spPr>
        <p:txBody>
          <a:bodyPr wrap="none" rtlCol="0">
            <a:prstTxWarp prst="textArchUp">
              <a:avLst/>
            </a:prstTxWarp>
            <a:spAutoFit/>
          </a:bodyPr>
          <a:lstStyle/>
          <a:p>
            <a:pPr algn="ctr"/>
            <a:r>
              <a:rPr lang="en-CA" sz="1836"/>
              <a:t>MATERIALIZE</a:t>
            </a:r>
          </a:p>
        </p:txBody>
      </p:sp>
      <p:grpSp>
        <p:nvGrpSpPr>
          <p:cNvPr id="67" name="Group 66">
            <a:extLst>
              <a:ext uri="{FF2B5EF4-FFF2-40B4-BE49-F238E27FC236}">
                <a16:creationId xmlns:a16="http://schemas.microsoft.com/office/drawing/2014/main" id="{34B5EA52-5A37-49C5-9C76-491779686EC8}"/>
              </a:ext>
            </a:extLst>
          </p:cNvPr>
          <p:cNvGrpSpPr/>
          <p:nvPr/>
        </p:nvGrpSpPr>
        <p:grpSpPr>
          <a:xfrm>
            <a:off x="1028558" y="103086"/>
            <a:ext cx="6491920" cy="6545484"/>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grpSp>
      <p:grpSp>
        <p:nvGrpSpPr>
          <p:cNvPr id="79" name="Group 78">
            <a:extLst>
              <a:ext uri="{FF2B5EF4-FFF2-40B4-BE49-F238E27FC236}">
                <a16:creationId xmlns:a16="http://schemas.microsoft.com/office/drawing/2014/main" id="{41005985-A9E1-4FB7-B3F2-CAA00A4A6111}"/>
              </a:ext>
            </a:extLst>
          </p:cNvPr>
          <p:cNvGrpSpPr/>
          <p:nvPr/>
        </p:nvGrpSpPr>
        <p:grpSpPr>
          <a:xfrm>
            <a:off x="7901099" y="540296"/>
            <a:ext cx="3883441" cy="2605232"/>
            <a:chOff x="665628" y="2493869"/>
            <a:chExt cx="2572872" cy="2554381"/>
          </a:xfrm>
        </p:grpSpPr>
        <p:sp>
          <p:nvSpPr>
            <p:cNvPr id="80" name="Rectangle: Rounded Corners 79">
              <a:extLst>
                <a:ext uri="{FF2B5EF4-FFF2-40B4-BE49-F238E27FC236}">
                  <a16:creationId xmlns:a16="http://schemas.microsoft.com/office/drawing/2014/main" id="{0E712566-7A6D-4AA5-96D3-FA4A6C425C38}"/>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81" name="Rectangle: Rounded Corners 80">
              <a:extLst>
                <a:ext uri="{FF2B5EF4-FFF2-40B4-BE49-F238E27FC236}">
                  <a16:creationId xmlns:a16="http://schemas.microsoft.com/office/drawing/2014/main" id="{2CB0F0F0-9A85-48F7-B02E-08DA90007224}"/>
                </a:ext>
              </a:extLst>
            </p:cNvPr>
            <p:cNvSpPr/>
            <p:nvPr/>
          </p:nvSpPr>
          <p:spPr>
            <a:xfrm>
              <a:off x="665628" y="2493869"/>
              <a:ext cx="2572871" cy="373156"/>
            </a:xfrm>
            <a:prstGeom prst="roundRect">
              <a:avLst>
                <a:gd name="adj" fmla="val 32823"/>
              </a:avLst>
            </a:prstGeom>
            <a:solidFill>
              <a:srgbClr val="B64DD3"/>
            </a:solidFill>
            <a:ln>
              <a:solidFill>
                <a:srgbClr val="B64DD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82" name="Rectangle: Rounded Corners 81">
              <a:extLst>
                <a:ext uri="{FF2B5EF4-FFF2-40B4-BE49-F238E27FC236}">
                  <a16:creationId xmlns:a16="http://schemas.microsoft.com/office/drawing/2014/main" id="{F864AE7F-C65B-4B7A-B1E3-E91511452F8D}"/>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36"/>
                </a:lnSpc>
              </a:pPr>
              <a:endParaRPr lang="en-US" sz="1836" dirty="0">
                <a:solidFill>
                  <a:schemeClr val="tx1"/>
                </a:solidFill>
                <a:latin typeface="Segoe UI Semibold" panose="020B0702040204020203" pitchFamily="34" charset="0"/>
                <a:cs typeface="Segoe UI Semibold" panose="020B0702040204020203" pitchFamily="34" charset="0"/>
              </a:endParaRPr>
            </a:p>
            <a:p>
              <a:pPr algn="ctr">
                <a:lnSpc>
                  <a:spcPts val="1836"/>
                </a:lnSpc>
              </a:pPr>
              <a:endParaRPr lang="en-US" sz="1836" dirty="0">
                <a:solidFill>
                  <a:schemeClr val="tx1"/>
                </a:solidFill>
                <a:latin typeface="Segoe UI Semibold" panose="020B0702040204020203" pitchFamily="34" charset="0"/>
                <a:cs typeface="Segoe UI Semibold" panose="020B0702040204020203" pitchFamily="34" charset="0"/>
              </a:endParaRPr>
            </a:p>
            <a:p>
              <a:pPr algn="ctr">
                <a:lnSpc>
                  <a:spcPts val="1836"/>
                </a:lnSpc>
              </a:pPr>
              <a:r>
                <a:rPr lang="en-US" sz="1836" dirty="0">
                  <a:solidFill>
                    <a:schemeClr val="bg1"/>
                  </a:solidFill>
                  <a:highlight>
                    <a:srgbClr val="B64DD3"/>
                  </a:highlight>
                  <a:latin typeface="Nexa Heavy" panose="02000000000000000000" pitchFamily="2" charset="0"/>
                  <a:cs typeface="Segoe UI Semibold" panose="020B0702040204020203" pitchFamily="34" charset="0"/>
                </a:rPr>
                <a:t>ENCOMPASS</a:t>
              </a:r>
            </a:p>
            <a:p>
              <a:pPr algn="ctr">
                <a:lnSpc>
                  <a:spcPts val="1836"/>
                </a:lnSpc>
              </a:pPr>
              <a:r>
                <a:rPr lang="en-US" sz="1836" dirty="0">
                  <a:solidFill>
                    <a:schemeClr val="tx1"/>
                  </a:solidFill>
                  <a:latin typeface="Segoe UI Semibold" panose="020B0702040204020203" pitchFamily="34" charset="0"/>
                  <a:cs typeface="Segoe UI Semibold" panose="020B0702040204020203" pitchFamily="34" charset="0"/>
                </a:rPr>
                <a:t> </a:t>
              </a:r>
              <a:r>
                <a:rPr lang="en-US" sz="1428" dirty="0">
                  <a:solidFill>
                    <a:schemeClr val="tx1"/>
                  </a:solidFill>
                  <a:latin typeface="Segoe UI Semibold" panose="020B0702040204020203" pitchFamily="34" charset="0"/>
                  <a:cs typeface="Segoe UI Semibold" panose="020B0702040204020203" pitchFamily="34" charset="0"/>
                </a:rPr>
                <a:t>THE</a:t>
              </a:r>
              <a:r>
                <a:rPr lang="en-US" sz="1836" dirty="0">
                  <a:solidFill>
                    <a:schemeClr val="tx1"/>
                  </a:solidFill>
                  <a:latin typeface="Segoe UI Semibold" panose="020B0702040204020203" pitchFamily="34" charset="0"/>
                  <a:cs typeface="Segoe UI Semibold" panose="020B0702040204020203" pitchFamily="34" charset="0"/>
                </a:rPr>
                <a:t> </a:t>
              </a:r>
              <a:r>
                <a:rPr lang="en-US" sz="1836" dirty="0">
                  <a:solidFill>
                    <a:schemeClr val="tx1"/>
                  </a:solidFill>
                  <a:latin typeface="Nexa Heavy" panose="02000000000000000000" pitchFamily="2" charset="0"/>
                  <a:cs typeface="Segoe UI Semibold" panose="020B0702040204020203" pitchFamily="34" charset="0"/>
                </a:rPr>
                <a:t>USER EXPERIENCE </a:t>
              </a:r>
            </a:p>
            <a:p>
              <a:pPr algn="ctr">
                <a:lnSpc>
                  <a:spcPts val="1836"/>
                </a:lnSpc>
              </a:pPr>
              <a:r>
                <a:rPr lang="en-US" sz="1632" i="1" dirty="0">
                  <a:solidFill>
                    <a:schemeClr val="bg1">
                      <a:lumMod val="65000"/>
                    </a:schemeClr>
                  </a:solidFill>
                  <a:latin typeface="Segoe UI Light" panose="020B0502040204020203" pitchFamily="34" charset="0"/>
                  <a:cs typeface="Segoe UI Light" panose="020B0502040204020203" pitchFamily="34" charset="0"/>
                </a:rPr>
                <a:t>Create easy, efficient, relevant, and all-around pleasant experiences for the user.</a:t>
              </a:r>
              <a:endParaRPr lang="en-CA" sz="1632" i="1" dirty="0">
                <a:solidFill>
                  <a:schemeClr val="bg1">
                    <a:lumMod val="65000"/>
                  </a:schemeClr>
                </a:solidFill>
                <a:latin typeface="Segoe UI Light" panose="020B0502040204020203" pitchFamily="34" charset="0"/>
                <a:cs typeface="Segoe UI Light" panose="020B0502040204020203" pitchFamily="34" charset="0"/>
              </a:endParaRPr>
            </a:p>
          </p:txBody>
        </p:sp>
      </p:grpSp>
      <p:grpSp>
        <p:nvGrpSpPr>
          <p:cNvPr id="84" name="Group 83">
            <a:extLst>
              <a:ext uri="{FF2B5EF4-FFF2-40B4-BE49-F238E27FC236}">
                <a16:creationId xmlns:a16="http://schemas.microsoft.com/office/drawing/2014/main" id="{C0385E0B-959B-4914-A230-D6B4A0583905}"/>
              </a:ext>
            </a:extLst>
          </p:cNvPr>
          <p:cNvGrpSpPr/>
          <p:nvPr/>
        </p:nvGrpSpPr>
        <p:grpSpPr>
          <a:xfrm>
            <a:off x="5282897" y="5158986"/>
            <a:ext cx="703901" cy="703901"/>
            <a:chOff x="4514418" y="598134"/>
            <a:chExt cx="690162" cy="690162"/>
          </a:xfrm>
        </p:grpSpPr>
        <p:grpSp>
          <p:nvGrpSpPr>
            <p:cNvPr id="85" name="Group 84">
              <a:extLst>
                <a:ext uri="{FF2B5EF4-FFF2-40B4-BE49-F238E27FC236}">
                  <a16:creationId xmlns:a16="http://schemas.microsoft.com/office/drawing/2014/main" id="{869AD3AE-EABA-44D8-8302-D00F33931595}"/>
                </a:ext>
              </a:extLst>
            </p:cNvPr>
            <p:cNvGrpSpPr/>
            <p:nvPr/>
          </p:nvGrpSpPr>
          <p:grpSpPr>
            <a:xfrm>
              <a:off x="4514418" y="598134"/>
              <a:ext cx="690162" cy="690162"/>
              <a:chOff x="6989114" y="876300"/>
              <a:chExt cx="1257300" cy="1257300"/>
            </a:xfrm>
          </p:grpSpPr>
          <p:sp>
            <p:nvSpPr>
              <p:cNvPr id="87" name="Oval 86">
                <a:extLst>
                  <a:ext uri="{FF2B5EF4-FFF2-40B4-BE49-F238E27FC236}">
                    <a16:creationId xmlns:a16="http://schemas.microsoft.com/office/drawing/2014/main" id="{FEE5566F-D0DA-4B93-B8AB-1EB982B04D55}"/>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p>
            </p:txBody>
          </p:sp>
          <p:sp>
            <p:nvSpPr>
              <p:cNvPr id="88" name="Chord 87">
                <a:extLst>
                  <a:ext uri="{FF2B5EF4-FFF2-40B4-BE49-F238E27FC236}">
                    <a16:creationId xmlns:a16="http://schemas.microsoft.com/office/drawing/2014/main" id="{5F76925B-CE4B-476F-8E1C-43DF0DA1D8C9}"/>
                  </a:ext>
                </a:extLst>
              </p:cNvPr>
              <p:cNvSpPr/>
              <p:nvPr/>
            </p:nvSpPr>
            <p:spPr>
              <a:xfrm rot="17507038">
                <a:off x="7063406" y="950592"/>
                <a:ext cx="1108714" cy="1108714"/>
              </a:xfrm>
              <a:prstGeom prst="chord">
                <a:avLst/>
              </a:prstGeom>
              <a:solidFill>
                <a:srgbClr val="B64DD3"/>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grpSp>
        <p:sp>
          <p:nvSpPr>
            <p:cNvPr id="86" name="TextBox 85">
              <a:extLst>
                <a:ext uri="{FF2B5EF4-FFF2-40B4-BE49-F238E27FC236}">
                  <a16:creationId xmlns:a16="http://schemas.microsoft.com/office/drawing/2014/main" id="{FB4ADE6F-3D0A-4571-A538-08807B30F2A5}"/>
                </a:ext>
              </a:extLst>
            </p:cNvPr>
            <p:cNvSpPr txBox="1"/>
            <p:nvPr/>
          </p:nvSpPr>
          <p:spPr>
            <a:xfrm>
              <a:off x="4651442" y="744334"/>
              <a:ext cx="404278" cy="531812"/>
            </a:xfrm>
            <a:prstGeom prst="rect">
              <a:avLst/>
            </a:prstGeom>
            <a:noFill/>
          </p:spPr>
          <p:txBody>
            <a:bodyPr wrap="none" rtlCol="0">
              <a:spAutoFit/>
            </a:bodyPr>
            <a:lstStyle/>
            <a:p>
              <a:pPr algn="ctr"/>
              <a:r>
                <a:rPr lang="en-CA" sz="2856">
                  <a:solidFill>
                    <a:schemeClr val="bg1"/>
                  </a:solidFill>
                  <a:latin typeface="Segoe UI Black" panose="020B0A02040204020203" pitchFamily="34" charset="0"/>
                  <a:ea typeface="Segoe UI Black" panose="020B0A02040204020203" pitchFamily="34" charset="0"/>
                </a:rPr>
                <a:t>3</a:t>
              </a:r>
            </a:p>
          </p:txBody>
        </p:sp>
      </p:grpSp>
    </p:spTree>
    <p:extLst>
      <p:ext uri="{BB962C8B-B14F-4D97-AF65-F5344CB8AC3E}">
        <p14:creationId xmlns:p14="http://schemas.microsoft.com/office/powerpoint/2010/main" val="3267254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59285"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132"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48" b="1">
              <a:solidFill>
                <a:schemeClr val="tx1"/>
              </a:solidFill>
              <a:latin typeface="Segoe UI Semibold" panose="020B0702040204020203" pitchFamily="34" charset="0"/>
              <a:cs typeface="Segoe UI Semibold" panose="020B0702040204020203" pitchFamily="34" charset="0"/>
            </a:endParaRPr>
          </a:p>
          <a:p>
            <a:pPr algn="ctr"/>
            <a:endParaRPr lang="en-US" sz="2448" b="1">
              <a:solidFill>
                <a:schemeClr val="tx1"/>
              </a:solidFill>
              <a:latin typeface="Segoe UI Semibold" panose="020B0702040204020203" pitchFamily="34" charset="0"/>
              <a:cs typeface="Segoe UI Semibold" panose="020B0702040204020203" pitchFamily="34" charset="0"/>
            </a:endParaRPr>
          </a:p>
          <a:p>
            <a:pPr lvl="6"/>
            <a:r>
              <a:rPr lang="en-US" sz="2448" b="1">
                <a:solidFill>
                  <a:schemeClr val="tx1"/>
                </a:solidFill>
                <a:latin typeface="Segoe UI Semibold" panose="020B0702040204020203" pitchFamily="34" charset="0"/>
                <a:cs typeface="Segoe UI Semibold" panose="020B0702040204020203" pitchFamily="34" charset="0"/>
              </a:rPr>
              <a:t>POWER BI REPORT</a:t>
            </a:r>
          </a:p>
          <a:p>
            <a:pPr lvl="6"/>
            <a:r>
              <a:rPr lang="en-US" sz="1836" b="1" i="1">
                <a:solidFill>
                  <a:schemeClr val="tx1"/>
                </a:solidFill>
                <a:latin typeface="Segoe UI Light" panose="020B0502040204020203" pitchFamily="34" charset="0"/>
                <a:cs typeface="Segoe UI Light" panose="020B0502040204020203" pitchFamily="34" charset="0"/>
              </a:rPr>
              <a:t>Design Thought Process</a:t>
            </a: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CA" sz="1836" b="1" i="1">
              <a:solidFill>
                <a:schemeClr val="tx1"/>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0556"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0734" y="1330472"/>
            <a:ext cx="1510792" cy="376684"/>
          </a:xfrm>
          <a:prstGeom prst="rect">
            <a:avLst/>
          </a:prstGeom>
          <a:noFill/>
        </p:spPr>
        <p:txBody>
          <a:bodyPr wrap="none" rtlCol="0">
            <a:prstTxWarp prst="textArchUp">
              <a:avLst/>
            </a:prstTxWarp>
            <a:spAutoFit/>
          </a:bodyPr>
          <a:lstStyle/>
          <a:p>
            <a:pPr algn="ctr"/>
            <a:r>
              <a:rPr lang="en-CA" sz="1836"/>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6269" y="6245487"/>
            <a:ext cx="1510792" cy="376684"/>
          </a:xfrm>
          <a:prstGeom prst="rect">
            <a:avLst/>
          </a:prstGeom>
          <a:noFill/>
        </p:spPr>
        <p:txBody>
          <a:bodyPr wrap="none" rtlCol="0">
            <a:prstTxWarp prst="textArchDown">
              <a:avLst>
                <a:gd name="adj" fmla="val 938077"/>
              </a:avLst>
            </a:prstTxWarp>
            <a:spAutoFit/>
          </a:bodyPr>
          <a:lstStyle/>
          <a:p>
            <a:pPr algn="ctr"/>
            <a:r>
              <a:rPr lang="en-CA" sz="1836"/>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2455" y="1637347"/>
            <a:ext cx="1510792" cy="376684"/>
          </a:xfrm>
          <a:prstGeom prst="rect">
            <a:avLst/>
          </a:prstGeom>
          <a:noFill/>
        </p:spPr>
        <p:txBody>
          <a:bodyPr wrap="none" rtlCol="0">
            <a:prstTxWarp prst="textArchUp">
              <a:avLst/>
            </a:prstTxWarp>
            <a:spAutoFit/>
          </a:bodyPr>
          <a:lstStyle/>
          <a:p>
            <a:pPr algn="ctr"/>
            <a:r>
              <a:rPr lang="en-CA" sz="1836"/>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1099" y="540296"/>
            <a:ext cx="3883441" cy="2605232"/>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4472C4"/>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36"/>
                </a:lnSpc>
              </a:pPr>
              <a:endParaRPr lang="en-US" sz="1836">
                <a:solidFill>
                  <a:schemeClr val="tx1"/>
                </a:solidFill>
                <a:latin typeface="Segoe UI Semibold" panose="020B0702040204020203" pitchFamily="34" charset="0"/>
                <a:cs typeface="Segoe UI Semibold" panose="020B0702040204020203" pitchFamily="34" charset="0"/>
              </a:endParaRPr>
            </a:p>
            <a:p>
              <a:pPr algn="ctr">
                <a:lnSpc>
                  <a:spcPts val="1836"/>
                </a:lnSpc>
              </a:pPr>
              <a:endParaRPr lang="en-US" sz="1836">
                <a:solidFill>
                  <a:schemeClr val="tx1"/>
                </a:solidFill>
                <a:latin typeface="Segoe UI Semibold" panose="020B0702040204020203" pitchFamily="34" charset="0"/>
                <a:cs typeface="Segoe UI Semibold" panose="020B0702040204020203" pitchFamily="34" charset="0"/>
              </a:endParaRPr>
            </a:p>
            <a:p>
              <a:pPr algn="ctr">
                <a:lnSpc>
                  <a:spcPts val="1836"/>
                </a:lnSpc>
              </a:pPr>
              <a:endParaRPr lang="en-US" sz="1836">
                <a:solidFill>
                  <a:schemeClr val="tx1"/>
                </a:solidFill>
                <a:latin typeface="Segoe UI Semibold" panose="020B0702040204020203" pitchFamily="34" charset="0"/>
                <a:cs typeface="Segoe UI Semibold" panose="020B0702040204020203" pitchFamily="34" charset="0"/>
              </a:endParaRPr>
            </a:p>
            <a:p>
              <a:pPr algn="ctr">
                <a:lnSpc>
                  <a:spcPts val="1836"/>
                </a:lnSpc>
              </a:pPr>
              <a:r>
                <a:rPr lang="en-US" sz="1836">
                  <a:solidFill>
                    <a:schemeClr val="bg1"/>
                  </a:solidFill>
                  <a:highlight>
                    <a:srgbClr val="4472C4"/>
                  </a:highlight>
                  <a:latin typeface="Nexa Heavy" panose="02000000000000000000" pitchFamily="2" charset="0"/>
                  <a:cs typeface="Segoe UI Semibold" panose="020B0702040204020203" pitchFamily="34" charset="0"/>
                </a:rPr>
                <a:t>VISUALIZE</a:t>
              </a:r>
            </a:p>
            <a:p>
              <a:pPr algn="ctr">
                <a:lnSpc>
                  <a:spcPts val="1836"/>
                </a:lnSpc>
              </a:pPr>
              <a:r>
                <a:rPr lang="en-US" sz="1428">
                  <a:solidFill>
                    <a:schemeClr val="tx1"/>
                  </a:solidFill>
                  <a:latin typeface="Segoe UI Semibold" panose="020B0702040204020203" pitchFamily="34" charset="0"/>
                  <a:cs typeface="Segoe UI Semibold" panose="020B0702040204020203" pitchFamily="34" charset="0"/>
                </a:rPr>
                <a:t>YOUR </a:t>
              </a:r>
              <a:r>
                <a:rPr lang="en-US" sz="1836">
                  <a:solidFill>
                    <a:schemeClr val="tx1"/>
                  </a:solidFill>
                  <a:latin typeface="Nexa Heavy" panose="02000000000000000000" pitchFamily="2" charset="0"/>
                  <a:cs typeface="Segoe UI Semibold" panose="020B0702040204020203" pitchFamily="34" charset="0"/>
                </a:rPr>
                <a:t>DATA</a:t>
              </a:r>
              <a:r>
                <a:rPr lang="en-US" sz="1836">
                  <a:solidFill>
                    <a:schemeClr val="tx1"/>
                  </a:solidFill>
                  <a:latin typeface="Segoe UI Semibold" panose="020B0702040204020203" pitchFamily="34" charset="0"/>
                  <a:cs typeface="Segoe UI Semibold" panose="020B0702040204020203" pitchFamily="34" charset="0"/>
                </a:rPr>
                <a:t> </a:t>
              </a:r>
            </a:p>
            <a:p>
              <a:pPr algn="ctr">
                <a:lnSpc>
                  <a:spcPts val="1836"/>
                </a:lnSpc>
              </a:pPr>
              <a:r>
                <a:rPr lang="en-US" sz="1632" i="1">
                  <a:solidFill>
                    <a:schemeClr val="bg1">
                      <a:lumMod val="65000"/>
                    </a:schemeClr>
                  </a:solidFill>
                  <a:latin typeface="Segoe UI Light" panose="020B0502040204020203" pitchFamily="34" charset="0"/>
                  <a:cs typeface="Segoe UI Light" panose="020B0502040204020203" pitchFamily="34" charset="0"/>
                </a:rPr>
                <a:t>Generate a range of alternative, creative visualizations to tell the stories your users want to know </a:t>
              </a:r>
              <a:endParaRPr lang="en-CA" sz="1632" i="1">
                <a:solidFill>
                  <a:schemeClr val="bg1">
                    <a:lumMod val="65000"/>
                  </a:schemeClr>
                </a:solidFill>
                <a:latin typeface="Segoe UI Light" panose="020B0502040204020203" pitchFamily="34" charset="0"/>
                <a:cs typeface="Segoe UI Light" panose="020B0502040204020203" pitchFamily="34" charset="0"/>
              </a:endParaRPr>
            </a:p>
          </p:txBody>
        </p:sp>
      </p:grpSp>
      <p:grpSp>
        <p:nvGrpSpPr>
          <p:cNvPr id="67" name="Group 66">
            <a:extLst>
              <a:ext uri="{FF2B5EF4-FFF2-40B4-BE49-F238E27FC236}">
                <a16:creationId xmlns:a16="http://schemas.microsoft.com/office/drawing/2014/main" id="{14A6EABE-E28C-48C3-A8B8-246D2C877B1B}"/>
              </a:ext>
            </a:extLst>
          </p:cNvPr>
          <p:cNvGrpSpPr/>
          <p:nvPr/>
        </p:nvGrpSpPr>
        <p:grpSpPr>
          <a:xfrm>
            <a:off x="1028558" y="103086"/>
            <a:ext cx="6491920" cy="6545484"/>
            <a:chOff x="3326931" y="650008"/>
            <a:chExt cx="5396156" cy="5440679"/>
          </a:xfrm>
        </p:grpSpPr>
        <p:sp>
          <p:nvSpPr>
            <p:cNvPr id="68" name="Freeform: Shape 67">
              <a:extLst>
                <a:ext uri="{FF2B5EF4-FFF2-40B4-BE49-F238E27FC236}">
                  <a16:creationId xmlns:a16="http://schemas.microsoft.com/office/drawing/2014/main" id="{27F7A96D-679C-4442-80E8-81FB3DC300EE}"/>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69" name="Freeform: Shape 68">
              <a:extLst>
                <a:ext uri="{FF2B5EF4-FFF2-40B4-BE49-F238E27FC236}">
                  <a16:creationId xmlns:a16="http://schemas.microsoft.com/office/drawing/2014/main" id="{94F7294C-BB8B-44FB-ABA4-A5CFA3428B9E}"/>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70" name="Freeform: Shape 69">
              <a:extLst>
                <a:ext uri="{FF2B5EF4-FFF2-40B4-BE49-F238E27FC236}">
                  <a16:creationId xmlns:a16="http://schemas.microsoft.com/office/drawing/2014/main" id="{D98E16B4-3D6D-4237-8009-6BA439A490D3}"/>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71" name="Freeform: Shape 70">
              <a:extLst>
                <a:ext uri="{FF2B5EF4-FFF2-40B4-BE49-F238E27FC236}">
                  <a16:creationId xmlns:a16="http://schemas.microsoft.com/office/drawing/2014/main" id="{85FC7E19-5388-4E18-B337-85C74DC9C517}"/>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72" name="Freeform: Shape 71">
              <a:extLst>
                <a:ext uri="{FF2B5EF4-FFF2-40B4-BE49-F238E27FC236}">
                  <a16:creationId xmlns:a16="http://schemas.microsoft.com/office/drawing/2014/main" id="{70661257-72E8-46D2-ACAE-AC262E8B8F03}"/>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73" name="Freeform: Shape 72">
              <a:extLst>
                <a:ext uri="{FF2B5EF4-FFF2-40B4-BE49-F238E27FC236}">
                  <a16:creationId xmlns:a16="http://schemas.microsoft.com/office/drawing/2014/main" id="{33C6BCBB-77DD-4913-A44A-F29AB0A5E9A3}"/>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grpSp>
      <p:grpSp>
        <p:nvGrpSpPr>
          <p:cNvPr id="47" name="Group 46">
            <a:extLst>
              <a:ext uri="{FF2B5EF4-FFF2-40B4-BE49-F238E27FC236}">
                <a16:creationId xmlns:a16="http://schemas.microsoft.com/office/drawing/2014/main" id="{D042C416-B8A7-4373-93A8-890C7A926121}"/>
              </a:ext>
            </a:extLst>
          </p:cNvPr>
          <p:cNvGrpSpPr/>
          <p:nvPr/>
        </p:nvGrpSpPr>
        <p:grpSpPr>
          <a:xfrm>
            <a:off x="2678618" y="5250583"/>
            <a:ext cx="703901" cy="703901"/>
            <a:chOff x="4514418" y="598134"/>
            <a:chExt cx="690162" cy="690162"/>
          </a:xfrm>
        </p:grpSpPr>
        <p:grpSp>
          <p:nvGrpSpPr>
            <p:cNvPr id="48" name="Group 47">
              <a:extLst>
                <a:ext uri="{FF2B5EF4-FFF2-40B4-BE49-F238E27FC236}">
                  <a16:creationId xmlns:a16="http://schemas.microsoft.com/office/drawing/2014/main" id="{B8E4E62A-72E5-4B99-9346-97B81E053339}"/>
                </a:ext>
              </a:extLst>
            </p:cNvPr>
            <p:cNvGrpSpPr/>
            <p:nvPr/>
          </p:nvGrpSpPr>
          <p:grpSpPr>
            <a:xfrm>
              <a:off x="4514418" y="598134"/>
              <a:ext cx="690162" cy="690162"/>
              <a:chOff x="6989114" y="876300"/>
              <a:chExt cx="1257300" cy="1257300"/>
            </a:xfrm>
          </p:grpSpPr>
          <p:sp>
            <p:nvSpPr>
              <p:cNvPr id="50" name="Oval 49">
                <a:extLst>
                  <a:ext uri="{FF2B5EF4-FFF2-40B4-BE49-F238E27FC236}">
                    <a16:creationId xmlns:a16="http://schemas.microsoft.com/office/drawing/2014/main" id="{711E9319-1813-4429-A655-7D91BC50D384}"/>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p>
            </p:txBody>
          </p:sp>
          <p:sp>
            <p:nvSpPr>
              <p:cNvPr id="51" name="Chord 50">
                <a:extLst>
                  <a:ext uri="{FF2B5EF4-FFF2-40B4-BE49-F238E27FC236}">
                    <a16:creationId xmlns:a16="http://schemas.microsoft.com/office/drawing/2014/main" id="{0D02D9ED-56CB-4CB7-B147-F50050DFFD11}"/>
                  </a:ext>
                </a:extLst>
              </p:cNvPr>
              <p:cNvSpPr/>
              <p:nvPr/>
            </p:nvSpPr>
            <p:spPr>
              <a:xfrm rot="17507038">
                <a:off x="7063406" y="950592"/>
                <a:ext cx="1108714" cy="1108714"/>
              </a:xfrm>
              <a:prstGeom prst="chord">
                <a:avLst/>
              </a:prstGeom>
              <a:solidFill>
                <a:srgbClr val="4472C4"/>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grpSp>
        <p:sp>
          <p:nvSpPr>
            <p:cNvPr id="49" name="TextBox 48">
              <a:extLst>
                <a:ext uri="{FF2B5EF4-FFF2-40B4-BE49-F238E27FC236}">
                  <a16:creationId xmlns:a16="http://schemas.microsoft.com/office/drawing/2014/main" id="{05576674-AC0C-4AC2-8FA0-D432867BE873}"/>
                </a:ext>
              </a:extLst>
            </p:cNvPr>
            <p:cNvSpPr txBox="1"/>
            <p:nvPr/>
          </p:nvSpPr>
          <p:spPr>
            <a:xfrm>
              <a:off x="4647435" y="744334"/>
              <a:ext cx="412292" cy="531812"/>
            </a:xfrm>
            <a:prstGeom prst="rect">
              <a:avLst/>
            </a:prstGeom>
            <a:noFill/>
          </p:spPr>
          <p:txBody>
            <a:bodyPr wrap="none" rtlCol="0">
              <a:spAutoFit/>
            </a:bodyPr>
            <a:lstStyle/>
            <a:p>
              <a:pPr algn="ctr"/>
              <a:r>
                <a:rPr lang="en-CA" sz="2856">
                  <a:solidFill>
                    <a:schemeClr val="bg1"/>
                  </a:solidFill>
                  <a:latin typeface="Segoe UI Black" panose="020B0A02040204020203" pitchFamily="34" charset="0"/>
                  <a:ea typeface="Segoe UI Black" panose="020B0A02040204020203" pitchFamily="34" charset="0"/>
                </a:rPr>
                <a:t>4</a:t>
              </a:r>
            </a:p>
          </p:txBody>
        </p:sp>
      </p:grpSp>
    </p:spTree>
    <p:extLst>
      <p:ext uri="{BB962C8B-B14F-4D97-AF65-F5344CB8AC3E}">
        <p14:creationId xmlns:p14="http://schemas.microsoft.com/office/powerpoint/2010/main" val="1017546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59285"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132"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48" b="1">
              <a:solidFill>
                <a:schemeClr val="tx1"/>
              </a:solidFill>
              <a:latin typeface="Segoe UI Semibold" panose="020B0702040204020203" pitchFamily="34" charset="0"/>
              <a:cs typeface="Segoe UI Semibold" panose="020B0702040204020203" pitchFamily="34" charset="0"/>
            </a:endParaRPr>
          </a:p>
          <a:p>
            <a:pPr algn="ctr"/>
            <a:endParaRPr lang="en-US" sz="2448" b="1">
              <a:solidFill>
                <a:schemeClr val="tx1"/>
              </a:solidFill>
              <a:latin typeface="Segoe UI Semibold" panose="020B0702040204020203" pitchFamily="34" charset="0"/>
              <a:cs typeface="Segoe UI Semibold" panose="020B0702040204020203" pitchFamily="34" charset="0"/>
            </a:endParaRPr>
          </a:p>
          <a:p>
            <a:pPr lvl="6"/>
            <a:r>
              <a:rPr lang="en-US" sz="2448" b="1">
                <a:solidFill>
                  <a:schemeClr val="tx1"/>
                </a:solidFill>
                <a:latin typeface="Segoe UI Semibold" panose="020B0702040204020203" pitchFamily="34" charset="0"/>
                <a:cs typeface="Segoe UI Semibold" panose="020B0702040204020203" pitchFamily="34" charset="0"/>
              </a:rPr>
              <a:t>POWER BI REPORT</a:t>
            </a:r>
          </a:p>
          <a:p>
            <a:pPr lvl="6"/>
            <a:r>
              <a:rPr lang="en-US" sz="1836" b="1" i="1">
                <a:solidFill>
                  <a:schemeClr val="tx1"/>
                </a:solidFill>
                <a:latin typeface="Segoe UI Light" panose="020B0502040204020203" pitchFamily="34" charset="0"/>
                <a:cs typeface="Segoe UI Light" panose="020B0502040204020203" pitchFamily="34" charset="0"/>
              </a:rPr>
              <a:t>Design Thought Process</a:t>
            </a: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CA" sz="1836" b="1" i="1">
              <a:solidFill>
                <a:schemeClr val="tx1"/>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0556"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0734" y="1330472"/>
            <a:ext cx="1510792" cy="376684"/>
          </a:xfrm>
          <a:prstGeom prst="rect">
            <a:avLst/>
          </a:prstGeom>
          <a:noFill/>
        </p:spPr>
        <p:txBody>
          <a:bodyPr wrap="none" rtlCol="0">
            <a:prstTxWarp prst="textArchUp">
              <a:avLst/>
            </a:prstTxWarp>
            <a:spAutoFit/>
          </a:bodyPr>
          <a:lstStyle/>
          <a:p>
            <a:pPr algn="ctr"/>
            <a:r>
              <a:rPr lang="en-CA" sz="1836"/>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6269" y="6245487"/>
            <a:ext cx="1510792" cy="376684"/>
          </a:xfrm>
          <a:prstGeom prst="rect">
            <a:avLst/>
          </a:prstGeom>
          <a:noFill/>
        </p:spPr>
        <p:txBody>
          <a:bodyPr wrap="none" rtlCol="0">
            <a:prstTxWarp prst="textArchDown">
              <a:avLst>
                <a:gd name="adj" fmla="val 938077"/>
              </a:avLst>
            </a:prstTxWarp>
            <a:spAutoFit/>
          </a:bodyPr>
          <a:lstStyle/>
          <a:p>
            <a:pPr algn="ctr"/>
            <a:r>
              <a:rPr lang="en-CA" sz="1836"/>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2455" y="1637347"/>
            <a:ext cx="1510792" cy="376684"/>
          </a:xfrm>
          <a:prstGeom prst="rect">
            <a:avLst/>
          </a:prstGeom>
          <a:noFill/>
        </p:spPr>
        <p:txBody>
          <a:bodyPr wrap="none" rtlCol="0">
            <a:prstTxWarp prst="textArchUp">
              <a:avLst/>
            </a:prstTxWarp>
            <a:spAutoFit/>
          </a:bodyPr>
          <a:lstStyle/>
          <a:p>
            <a:pPr algn="ctr"/>
            <a:r>
              <a:rPr lang="en-CA" sz="1836"/>
              <a:t>MATERIALIZE</a:t>
            </a:r>
          </a:p>
        </p:txBody>
      </p:sp>
      <p:grpSp>
        <p:nvGrpSpPr>
          <p:cNvPr id="67" name="Group 66">
            <a:extLst>
              <a:ext uri="{FF2B5EF4-FFF2-40B4-BE49-F238E27FC236}">
                <a16:creationId xmlns:a16="http://schemas.microsoft.com/office/drawing/2014/main" id="{34B5EA52-5A37-49C5-9C76-491779686EC8}"/>
              </a:ext>
            </a:extLst>
          </p:cNvPr>
          <p:cNvGrpSpPr/>
          <p:nvPr/>
        </p:nvGrpSpPr>
        <p:grpSpPr>
          <a:xfrm>
            <a:off x="1028558" y="103086"/>
            <a:ext cx="6491920" cy="6545484"/>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grpSp>
      <p:grpSp>
        <p:nvGrpSpPr>
          <p:cNvPr id="40" name="Group 39">
            <a:extLst>
              <a:ext uri="{FF2B5EF4-FFF2-40B4-BE49-F238E27FC236}">
                <a16:creationId xmlns:a16="http://schemas.microsoft.com/office/drawing/2014/main" id="{9BCC7032-DE3F-4891-B388-8F05DBBE92C1}"/>
              </a:ext>
            </a:extLst>
          </p:cNvPr>
          <p:cNvGrpSpPr/>
          <p:nvPr/>
        </p:nvGrpSpPr>
        <p:grpSpPr>
          <a:xfrm>
            <a:off x="7901099" y="540296"/>
            <a:ext cx="3883441" cy="2605232"/>
            <a:chOff x="665628" y="2493869"/>
            <a:chExt cx="2572872" cy="2554381"/>
          </a:xfrm>
        </p:grpSpPr>
        <p:sp>
          <p:nvSpPr>
            <p:cNvPr id="41" name="Rectangle: Rounded Corners 40">
              <a:extLst>
                <a:ext uri="{FF2B5EF4-FFF2-40B4-BE49-F238E27FC236}">
                  <a16:creationId xmlns:a16="http://schemas.microsoft.com/office/drawing/2014/main" id="{51A000F3-99FA-44AF-9353-D8DC682589AE}"/>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42" name="Rectangle: Rounded Corners 41">
              <a:extLst>
                <a:ext uri="{FF2B5EF4-FFF2-40B4-BE49-F238E27FC236}">
                  <a16:creationId xmlns:a16="http://schemas.microsoft.com/office/drawing/2014/main" id="{A267B7EC-C2D6-4758-99D3-8F75637DFEFE}"/>
                </a:ext>
              </a:extLst>
            </p:cNvPr>
            <p:cNvSpPr/>
            <p:nvPr/>
          </p:nvSpPr>
          <p:spPr>
            <a:xfrm>
              <a:off x="665628" y="2493869"/>
              <a:ext cx="2572871" cy="373156"/>
            </a:xfrm>
            <a:prstGeom prst="roundRect">
              <a:avLst>
                <a:gd name="adj" fmla="val 32823"/>
              </a:avLst>
            </a:prstGeom>
            <a:solidFill>
              <a:srgbClr val="DC4061"/>
            </a:solidFill>
            <a:ln>
              <a:solidFill>
                <a:srgbClr val="DC406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44" name="Rectangle: Rounded Corners 43">
              <a:extLst>
                <a:ext uri="{FF2B5EF4-FFF2-40B4-BE49-F238E27FC236}">
                  <a16:creationId xmlns:a16="http://schemas.microsoft.com/office/drawing/2014/main" id="{E86EC43F-FFEB-4BC9-9BE8-ADE6DF7BC4D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36"/>
                </a:lnSpc>
              </a:pPr>
              <a:endParaRPr lang="en-US" sz="1836" dirty="0">
                <a:solidFill>
                  <a:schemeClr val="tx1"/>
                </a:solidFill>
                <a:latin typeface="Segoe UI Semibold" panose="020B0702040204020203" pitchFamily="34" charset="0"/>
                <a:cs typeface="Segoe UI Semibold" panose="020B0702040204020203" pitchFamily="34" charset="0"/>
              </a:endParaRPr>
            </a:p>
            <a:p>
              <a:pPr algn="ctr">
                <a:lnSpc>
                  <a:spcPts val="1836"/>
                </a:lnSpc>
              </a:pPr>
              <a:endParaRPr lang="en-US" sz="1836" dirty="0">
                <a:solidFill>
                  <a:schemeClr val="tx1"/>
                </a:solidFill>
                <a:latin typeface="Segoe UI Semibold" panose="020B0702040204020203" pitchFamily="34" charset="0"/>
                <a:cs typeface="Segoe UI Semibold" panose="020B0702040204020203" pitchFamily="34" charset="0"/>
              </a:endParaRPr>
            </a:p>
            <a:p>
              <a:pPr algn="ctr">
                <a:lnSpc>
                  <a:spcPts val="1836"/>
                </a:lnSpc>
              </a:pPr>
              <a:r>
                <a:rPr lang="en-US" sz="1836" dirty="0">
                  <a:solidFill>
                    <a:schemeClr val="bg1"/>
                  </a:solidFill>
                  <a:highlight>
                    <a:srgbClr val="DC4061"/>
                  </a:highlight>
                  <a:latin typeface="Nexa Heavy" panose="02000000000000000000" pitchFamily="2" charset="0"/>
                  <a:cs typeface="Segoe UI Semibold" panose="020B0702040204020203" pitchFamily="34" charset="0"/>
                </a:rPr>
                <a:t>DESIGN</a:t>
              </a:r>
            </a:p>
            <a:p>
              <a:pPr algn="ctr">
                <a:lnSpc>
                  <a:spcPts val="1836"/>
                </a:lnSpc>
              </a:pPr>
              <a:r>
                <a:rPr lang="en-US" sz="1836" dirty="0">
                  <a:solidFill>
                    <a:schemeClr val="tx1"/>
                  </a:solidFill>
                  <a:latin typeface="Segoe UI Semibold" panose="020B0702040204020203" pitchFamily="34" charset="0"/>
                  <a:cs typeface="Segoe UI Semibold" panose="020B0702040204020203" pitchFamily="34" charset="0"/>
                </a:rPr>
                <a:t> </a:t>
              </a:r>
              <a:r>
                <a:rPr lang="en-US" sz="1428" dirty="0">
                  <a:solidFill>
                    <a:schemeClr val="tx1"/>
                  </a:solidFill>
                  <a:latin typeface="Segoe UI Semibold" panose="020B0702040204020203" pitchFamily="34" charset="0"/>
                  <a:cs typeface="Segoe UI Semibold" panose="020B0702040204020203" pitchFamily="34" charset="0"/>
                </a:rPr>
                <a:t>THE</a:t>
              </a:r>
              <a:r>
                <a:rPr lang="en-US" sz="1836" dirty="0">
                  <a:solidFill>
                    <a:schemeClr val="tx1"/>
                  </a:solidFill>
                  <a:latin typeface="Segoe UI Semibold" panose="020B0702040204020203" pitchFamily="34" charset="0"/>
                  <a:cs typeface="Segoe UI Semibold" panose="020B0702040204020203" pitchFamily="34" charset="0"/>
                </a:rPr>
                <a:t> </a:t>
              </a:r>
              <a:r>
                <a:rPr lang="en-US" sz="1836" dirty="0">
                  <a:solidFill>
                    <a:schemeClr val="tx1"/>
                  </a:solidFill>
                  <a:latin typeface="Nexa Heavy" panose="02000000000000000000" pitchFamily="2" charset="0"/>
                  <a:cs typeface="Segoe UI Semibold" panose="020B0702040204020203" pitchFamily="34" charset="0"/>
                </a:rPr>
                <a:t>USER INTERFACE </a:t>
              </a:r>
            </a:p>
            <a:p>
              <a:pPr algn="ctr">
                <a:lnSpc>
                  <a:spcPts val="1836"/>
                </a:lnSpc>
              </a:pPr>
              <a:r>
                <a:rPr lang="en-US" sz="1632" i="1" dirty="0">
                  <a:solidFill>
                    <a:schemeClr val="bg1">
                      <a:lumMod val="65000"/>
                    </a:schemeClr>
                  </a:solidFill>
                  <a:latin typeface="Segoe UI Light" panose="020B0502040204020203" pitchFamily="34" charset="0"/>
                  <a:cs typeface="Segoe UI Light" panose="020B0502040204020203" pitchFamily="34" charset="0"/>
                </a:rPr>
                <a:t>Build real, tactile representations for a range of your ideas</a:t>
              </a:r>
              <a:endParaRPr lang="en-CA" sz="1632" i="1" dirty="0">
                <a:solidFill>
                  <a:schemeClr val="bg1">
                    <a:lumMod val="65000"/>
                  </a:schemeClr>
                </a:solidFill>
                <a:latin typeface="Segoe UI Light" panose="020B0502040204020203" pitchFamily="34" charset="0"/>
                <a:cs typeface="Segoe UI Light" panose="020B0502040204020203" pitchFamily="34" charset="0"/>
              </a:endParaRPr>
            </a:p>
          </p:txBody>
        </p:sp>
      </p:grpSp>
      <p:grpSp>
        <p:nvGrpSpPr>
          <p:cNvPr id="51" name="Group 50">
            <a:extLst>
              <a:ext uri="{FF2B5EF4-FFF2-40B4-BE49-F238E27FC236}">
                <a16:creationId xmlns:a16="http://schemas.microsoft.com/office/drawing/2014/main" id="{F9729E3D-9277-496B-AE39-FDDB79502C00}"/>
              </a:ext>
            </a:extLst>
          </p:cNvPr>
          <p:cNvGrpSpPr/>
          <p:nvPr/>
        </p:nvGrpSpPr>
        <p:grpSpPr>
          <a:xfrm>
            <a:off x="1373390" y="3004657"/>
            <a:ext cx="703901" cy="703901"/>
            <a:chOff x="4514418" y="598134"/>
            <a:chExt cx="690162" cy="690162"/>
          </a:xfrm>
        </p:grpSpPr>
        <p:grpSp>
          <p:nvGrpSpPr>
            <p:cNvPr id="52" name="Group 51">
              <a:extLst>
                <a:ext uri="{FF2B5EF4-FFF2-40B4-BE49-F238E27FC236}">
                  <a16:creationId xmlns:a16="http://schemas.microsoft.com/office/drawing/2014/main" id="{DC70CFA1-D374-4242-BB5A-45463FF55592}"/>
                </a:ext>
              </a:extLst>
            </p:cNvPr>
            <p:cNvGrpSpPr/>
            <p:nvPr/>
          </p:nvGrpSpPr>
          <p:grpSpPr>
            <a:xfrm>
              <a:off x="4514418" y="598134"/>
              <a:ext cx="690162" cy="690162"/>
              <a:chOff x="6989114" y="876300"/>
              <a:chExt cx="1257300" cy="1257300"/>
            </a:xfrm>
          </p:grpSpPr>
          <p:sp>
            <p:nvSpPr>
              <p:cNvPr id="54" name="Oval 53">
                <a:extLst>
                  <a:ext uri="{FF2B5EF4-FFF2-40B4-BE49-F238E27FC236}">
                    <a16:creationId xmlns:a16="http://schemas.microsoft.com/office/drawing/2014/main" id="{07278A9F-6552-4268-861A-534071920895}"/>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p>
            </p:txBody>
          </p:sp>
          <p:sp>
            <p:nvSpPr>
              <p:cNvPr id="55" name="Chord 54">
                <a:extLst>
                  <a:ext uri="{FF2B5EF4-FFF2-40B4-BE49-F238E27FC236}">
                    <a16:creationId xmlns:a16="http://schemas.microsoft.com/office/drawing/2014/main" id="{A90E60D5-5957-4246-9B40-39B2970B00DF}"/>
                  </a:ext>
                </a:extLst>
              </p:cNvPr>
              <p:cNvSpPr/>
              <p:nvPr/>
            </p:nvSpPr>
            <p:spPr>
              <a:xfrm rot="17507038">
                <a:off x="7063406" y="950592"/>
                <a:ext cx="1108714" cy="1108714"/>
              </a:xfrm>
              <a:prstGeom prst="chord">
                <a:avLst/>
              </a:prstGeom>
              <a:solidFill>
                <a:srgbClr val="DC4061"/>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grpSp>
        <p:sp>
          <p:nvSpPr>
            <p:cNvPr id="53" name="TextBox 52">
              <a:extLst>
                <a:ext uri="{FF2B5EF4-FFF2-40B4-BE49-F238E27FC236}">
                  <a16:creationId xmlns:a16="http://schemas.microsoft.com/office/drawing/2014/main" id="{8F272110-0D73-48A9-9ADD-93D839B3CCEC}"/>
                </a:ext>
              </a:extLst>
            </p:cNvPr>
            <p:cNvSpPr txBox="1"/>
            <p:nvPr/>
          </p:nvSpPr>
          <p:spPr>
            <a:xfrm>
              <a:off x="4651442" y="744334"/>
              <a:ext cx="404278" cy="531812"/>
            </a:xfrm>
            <a:prstGeom prst="rect">
              <a:avLst/>
            </a:prstGeom>
            <a:noFill/>
          </p:spPr>
          <p:txBody>
            <a:bodyPr wrap="none" rtlCol="0">
              <a:spAutoFit/>
            </a:bodyPr>
            <a:lstStyle/>
            <a:p>
              <a:pPr algn="ctr"/>
              <a:r>
                <a:rPr lang="en-CA" sz="2856">
                  <a:solidFill>
                    <a:schemeClr val="bg1"/>
                  </a:solidFill>
                  <a:latin typeface="Segoe UI Black" panose="020B0A02040204020203" pitchFamily="34" charset="0"/>
                  <a:ea typeface="Segoe UI Black" panose="020B0A02040204020203" pitchFamily="34" charset="0"/>
                </a:rPr>
                <a:t>5</a:t>
              </a:r>
            </a:p>
          </p:txBody>
        </p:sp>
      </p:grpSp>
    </p:spTree>
    <p:extLst>
      <p:ext uri="{BB962C8B-B14F-4D97-AF65-F5344CB8AC3E}">
        <p14:creationId xmlns:p14="http://schemas.microsoft.com/office/powerpoint/2010/main" val="1744223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59285"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132"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48" b="1">
              <a:solidFill>
                <a:schemeClr val="tx1"/>
              </a:solidFill>
              <a:latin typeface="Segoe UI Semibold" panose="020B0702040204020203" pitchFamily="34" charset="0"/>
              <a:cs typeface="Segoe UI Semibold" panose="020B0702040204020203" pitchFamily="34" charset="0"/>
            </a:endParaRPr>
          </a:p>
          <a:p>
            <a:pPr lvl="6"/>
            <a:endParaRPr lang="en-US" sz="2448" b="1">
              <a:solidFill>
                <a:schemeClr val="tx1"/>
              </a:solidFill>
              <a:latin typeface="Segoe UI Semibold" panose="020B0702040204020203" pitchFamily="34" charset="0"/>
              <a:cs typeface="Segoe UI Semibold" panose="020B0702040204020203" pitchFamily="34" charset="0"/>
            </a:endParaRPr>
          </a:p>
          <a:p>
            <a:pPr lvl="6"/>
            <a:r>
              <a:rPr lang="en-US" sz="2448" b="1">
                <a:solidFill>
                  <a:schemeClr val="tx1"/>
                </a:solidFill>
                <a:latin typeface="Segoe UI Semibold" panose="020B0702040204020203" pitchFamily="34" charset="0"/>
                <a:cs typeface="Segoe UI Semibold" panose="020B0702040204020203" pitchFamily="34" charset="0"/>
              </a:rPr>
              <a:t>POWER BI REPORT</a:t>
            </a:r>
          </a:p>
          <a:p>
            <a:pPr lvl="6"/>
            <a:r>
              <a:rPr lang="en-US" sz="1836" b="1" i="1">
                <a:solidFill>
                  <a:schemeClr val="tx1"/>
                </a:solidFill>
                <a:latin typeface="Segoe UI Light" panose="020B0502040204020203" pitchFamily="34" charset="0"/>
                <a:cs typeface="Segoe UI Light" panose="020B0502040204020203" pitchFamily="34" charset="0"/>
              </a:rPr>
              <a:t>Design Thought Process</a:t>
            </a: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US" sz="1836" b="1" i="1">
              <a:solidFill>
                <a:schemeClr val="tx1"/>
              </a:solidFill>
              <a:latin typeface="Segoe UI Light" panose="020B0502040204020203" pitchFamily="34" charset="0"/>
              <a:cs typeface="Segoe UI Light" panose="020B0502040204020203" pitchFamily="34" charset="0"/>
            </a:endParaRPr>
          </a:p>
          <a:p>
            <a:pPr algn="ctr"/>
            <a:endParaRPr lang="en-CA" sz="1836" b="1" i="1">
              <a:solidFill>
                <a:schemeClr val="tx1"/>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0556"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0734" y="1330472"/>
            <a:ext cx="1510792" cy="376684"/>
          </a:xfrm>
          <a:prstGeom prst="rect">
            <a:avLst/>
          </a:prstGeom>
          <a:noFill/>
        </p:spPr>
        <p:txBody>
          <a:bodyPr wrap="none" rtlCol="0">
            <a:prstTxWarp prst="textArchUp">
              <a:avLst/>
            </a:prstTxWarp>
            <a:spAutoFit/>
          </a:bodyPr>
          <a:lstStyle/>
          <a:p>
            <a:pPr algn="ctr"/>
            <a:r>
              <a:rPr lang="en-CA" sz="1836"/>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6269" y="6245487"/>
            <a:ext cx="1510792" cy="376684"/>
          </a:xfrm>
          <a:prstGeom prst="rect">
            <a:avLst/>
          </a:prstGeom>
          <a:noFill/>
        </p:spPr>
        <p:txBody>
          <a:bodyPr wrap="none" rtlCol="0">
            <a:prstTxWarp prst="textArchDown">
              <a:avLst>
                <a:gd name="adj" fmla="val 938077"/>
              </a:avLst>
            </a:prstTxWarp>
            <a:spAutoFit/>
          </a:bodyPr>
          <a:lstStyle/>
          <a:p>
            <a:pPr algn="ctr"/>
            <a:r>
              <a:rPr lang="en-CA" sz="1836"/>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2455" y="1637347"/>
            <a:ext cx="1510792" cy="376684"/>
          </a:xfrm>
          <a:prstGeom prst="rect">
            <a:avLst/>
          </a:prstGeom>
          <a:noFill/>
        </p:spPr>
        <p:txBody>
          <a:bodyPr wrap="none" rtlCol="0">
            <a:prstTxWarp prst="textArchUp">
              <a:avLst/>
            </a:prstTxWarp>
            <a:spAutoFit/>
          </a:bodyPr>
          <a:lstStyle/>
          <a:p>
            <a:pPr algn="ctr"/>
            <a:r>
              <a:rPr lang="en-CA" sz="1836"/>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1099" y="540296"/>
            <a:ext cx="3883441" cy="2605232"/>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00B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36"/>
                </a:lnSpc>
              </a:pPr>
              <a:endParaRPr lang="en-US" sz="1836" dirty="0">
                <a:solidFill>
                  <a:schemeClr val="tx1"/>
                </a:solidFill>
                <a:latin typeface="Segoe UI Semibold" panose="020B0702040204020203" pitchFamily="34" charset="0"/>
                <a:cs typeface="Segoe UI Semibold" panose="020B0702040204020203" pitchFamily="34" charset="0"/>
              </a:endParaRPr>
            </a:p>
            <a:p>
              <a:pPr algn="ctr">
                <a:lnSpc>
                  <a:spcPts val="1836"/>
                </a:lnSpc>
              </a:pPr>
              <a:endParaRPr lang="en-US" sz="1836" dirty="0">
                <a:solidFill>
                  <a:schemeClr val="tx1"/>
                </a:solidFill>
                <a:latin typeface="Segoe UI Semibold" panose="020B0702040204020203" pitchFamily="34" charset="0"/>
                <a:cs typeface="Segoe UI Semibold" panose="020B0702040204020203" pitchFamily="34" charset="0"/>
              </a:endParaRPr>
            </a:p>
            <a:p>
              <a:pPr algn="ctr">
                <a:lnSpc>
                  <a:spcPts val="1836"/>
                </a:lnSpc>
              </a:pPr>
              <a:endParaRPr lang="en-US" sz="1836" dirty="0">
                <a:solidFill>
                  <a:schemeClr val="tx1"/>
                </a:solidFill>
                <a:latin typeface="Segoe UI Semibold" panose="020B0702040204020203" pitchFamily="34" charset="0"/>
                <a:cs typeface="Segoe UI Semibold" panose="020B0702040204020203" pitchFamily="34" charset="0"/>
              </a:endParaRPr>
            </a:p>
            <a:p>
              <a:pPr algn="ctr">
                <a:lnSpc>
                  <a:spcPts val="1836"/>
                </a:lnSpc>
              </a:pPr>
              <a:r>
                <a:rPr lang="en-US" sz="1630" dirty="0">
                  <a:solidFill>
                    <a:schemeClr val="bg1"/>
                  </a:solidFill>
                  <a:highlight>
                    <a:srgbClr val="00B050"/>
                  </a:highlight>
                  <a:latin typeface="Nexa Heavy" panose="02000000000000000000" pitchFamily="2" charset="0"/>
                  <a:cs typeface="Segoe UI Semibold" panose="020B0702040204020203" pitchFamily="34" charset="0"/>
                </a:rPr>
                <a:t>TEST &amp; IMPLEMENT</a:t>
              </a:r>
            </a:p>
            <a:p>
              <a:pPr algn="ctr">
                <a:lnSpc>
                  <a:spcPts val="1836"/>
                </a:lnSpc>
              </a:pPr>
              <a:r>
                <a:rPr lang="en-US" sz="1224" dirty="0">
                  <a:solidFill>
                    <a:schemeClr val="tx1"/>
                  </a:solidFill>
                  <a:latin typeface="Segoe UI Semibold" panose="020B0702040204020203" pitchFamily="34" charset="0"/>
                  <a:cs typeface="Segoe UI Semibold" panose="020B0702040204020203" pitchFamily="34" charset="0"/>
                </a:rPr>
                <a:t>YOUR </a:t>
              </a:r>
              <a:r>
                <a:rPr lang="en-US" sz="1632" dirty="0">
                  <a:solidFill>
                    <a:schemeClr val="tx1"/>
                  </a:solidFill>
                  <a:latin typeface="Nexa Heavy" panose="02000000000000000000" pitchFamily="2" charset="0"/>
                  <a:cs typeface="Segoe UI Semibold" panose="020B0702040204020203" pitchFamily="34" charset="0"/>
                </a:rPr>
                <a:t>REPORT</a:t>
              </a:r>
              <a:r>
                <a:rPr lang="en-US" sz="1632" dirty="0">
                  <a:solidFill>
                    <a:schemeClr val="tx1"/>
                  </a:solidFill>
                  <a:latin typeface="Segoe UI Semibold" panose="020B0702040204020203" pitchFamily="34" charset="0"/>
                  <a:cs typeface="Segoe UI Semibold" panose="020B0702040204020203" pitchFamily="34" charset="0"/>
                </a:rPr>
                <a:t>  </a:t>
              </a:r>
            </a:p>
            <a:p>
              <a:pPr algn="ctr">
                <a:lnSpc>
                  <a:spcPts val="1836"/>
                </a:lnSpc>
              </a:pPr>
              <a:r>
                <a:rPr lang="en-US" sz="1632" i="1" dirty="0">
                  <a:solidFill>
                    <a:schemeClr val="bg1">
                      <a:lumMod val="65000"/>
                    </a:schemeClr>
                  </a:solidFill>
                  <a:latin typeface="Segoe UI Light" panose="020B0502040204020203" pitchFamily="34" charset="0"/>
                  <a:cs typeface="Segoe UI Light" panose="020B0502040204020203" pitchFamily="34" charset="0"/>
                </a:rPr>
                <a:t>Return to your users for feedback &amp; Put the vision into production.</a:t>
              </a:r>
              <a:endParaRPr lang="en-CA" sz="1632" i="1" dirty="0">
                <a:solidFill>
                  <a:schemeClr val="bg1">
                    <a:lumMod val="65000"/>
                  </a:schemeClr>
                </a:solidFill>
                <a:latin typeface="Segoe UI Light" panose="020B0502040204020203" pitchFamily="34" charset="0"/>
                <a:cs typeface="Segoe UI Light" panose="020B0502040204020203" pitchFamily="34" charset="0"/>
              </a:endParaRPr>
            </a:p>
          </p:txBody>
        </p:sp>
      </p:grpSp>
      <p:grpSp>
        <p:nvGrpSpPr>
          <p:cNvPr id="67" name="Group 66">
            <a:extLst>
              <a:ext uri="{FF2B5EF4-FFF2-40B4-BE49-F238E27FC236}">
                <a16:creationId xmlns:a16="http://schemas.microsoft.com/office/drawing/2014/main" id="{34B5EA52-5A37-49C5-9C76-491779686EC8}"/>
              </a:ext>
            </a:extLst>
          </p:cNvPr>
          <p:cNvGrpSpPr/>
          <p:nvPr/>
        </p:nvGrpSpPr>
        <p:grpSpPr>
          <a:xfrm>
            <a:off x="1028558" y="103086"/>
            <a:ext cx="6491920" cy="6545484"/>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solidFill>
                  <a:schemeClr val="tx1"/>
                </a:solidFill>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solidFill>
                  <a:schemeClr val="tx1"/>
                </a:solidFill>
              </a:endParaRPr>
            </a:p>
          </p:txBody>
        </p:sp>
      </p:grpSp>
      <p:grpSp>
        <p:nvGrpSpPr>
          <p:cNvPr id="35" name="Group 34">
            <a:extLst>
              <a:ext uri="{FF2B5EF4-FFF2-40B4-BE49-F238E27FC236}">
                <a16:creationId xmlns:a16="http://schemas.microsoft.com/office/drawing/2014/main" id="{552B650F-8459-44B7-AADC-CAC3A0FDC73F}"/>
              </a:ext>
            </a:extLst>
          </p:cNvPr>
          <p:cNvGrpSpPr/>
          <p:nvPr/>
        </p:nvGrpSpPr>
        <p:grpSpPr>
          <a:xfrm>
            <a:off x="2641393" y="843028"/>
            <a:ext cx="703901" cy="703901"/>
            <a:chOff x="4514418" y="598134"/>
            <a:chExt cx="690162" cy="690162"/>
          </a:xfrm>
        </p:grpSpPr>
        <p:grpSp>
          <p:nvGrpSpPr>
            <p:cNvPr id="36" name="Group 35">
              <a:extLst>
                <a:ext uri="{FF2B5EF4-FFF2-40B4-BE49-F238E27FC236}">
                  <a16:creationId xmlns:a16="http://schemas.microsoft.com/office/drawing/2014/main" id="{27C6342B-8F05-4184-9E43-CF1E9C3633E2}"/>
                </a:ext>
              </a:extLst>
            </p:cNvPr>
            <p:cNvGrpSpPr/>
            <p:nvPr/>
          </p:nvGrpSpPr>
          <p:grpSpPr>
            <a:xfrm>
              <a:off x="4514418" y="598134"/>
              <a:ext cx="690162" cy="690162"/>
              <a:chOff x="6989114" y="876300"/>
              <a:chExt cx="1257300" cy="1257300"/>
            </a:xfrm>
          </p:grpSpPr>
          <p:sp>
            <p:nvSpPr>
              <p:cNvPr id="38" name="Oval 37">
                <a:extLst>
                  <a:ext uri="{FF2B5EF4-FFF2-40B4-BE49-F238E27FC236}">
                    <a16:creationId xmlns:a16="http://schemas.microsoft.com/office/drawing/2014/main" id="{EA0A948C-44B4-447D-A34A-1445A0C2D212}"/>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CA" sz="1836"/>
              </a:p>
            </p:txBody>
          </p:sp>
          <p:sp>
            <p:nvSpPr>
              <p:cNvPr id="39" name="Chord 38">
                <a:extLst>
                  <a:ext uri="{FF2B5EF4-FFF2-40B4-BE49-F238E27FC236}">
                    <a16:creationId xmlns:a16="http://schemas.microsoft.com/office/drawing/2014/main" id="{B68CD48D-9FDB-4149-9C5E-69056BB89458}"/>
                  </a:ext>
                </a:extLst>
              </p:cNvPr>
              <p:cNvSpPr/>
              <p:nvPr/>
            </p:nvSpPr>
            <p:spPr>
              <a:xfrm rot="17507038">
                <a:off x="7063406" y="950592"/>
                <a:ext cx="1108714" cy="1108714"/>
              </a:xfrm>
              <a:prstGeom prst="chord">
                <a:avLst/>
              </a:prstGeom>
              <a:solidFill>
                <a:srgbClr val="00B050"/>
              </a:solidFill>
              <a:ln>
                <a:noFill/>
              </a:ln>
              <a:effectLst>
                <a:innerShdw blurRad="101600" dist="25400" dir="19800000">
                  <a:srgbClr val="223C5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grpSp>
        <p:sp>
          <p:nvSpPr>
            <p:cNvPr id="37" name="TextBox 36">
              <a:extLst>
                <a:ext uri="{FF2B5EF4-FFF2-40B4-BE49-F238E27FC236}">
                  <a16:creationId xmlns:a16="http://schemas.microsoft.com/office/drawing/2014/main" id="{F89CB068-67C0-4FBC-A461-B2D3391802DA}"/>
                </a:ext>
              </a:extLst>
            </p:cNvPr>
            <p:cNvSpPr txBox="1"/>
            <p:nvPr/>
          </p:nvSpPr>
          <p:spPr>
            <a:xfrm>
              <a:off x="4651442" y="744334"/>
              <a:ext cx="404278" cy="531812"/>
            </a:xfrm>
            <a:prstGeom prst="rect">
              <a:avLst/>
            </a:prstGeom>
            <a:noFill/>
          </p:spPr>
          <p:txBody>
            <a:bodyPr wrap="none" rtlCol="0">
              <a:spAutoFit/>
            </a:bodyPr>
            <a:lstStyle/>
            <a:p>
              <a:pPr algn="ctr"/>
              <a:r>
                <a:rPr lang="en-CA" sz="2856">
                  <a:solidFill>
                    <a:schemeClr val="bg1"/>
                  </a:solidFill>
                  <a:latin typeface="Segoe UI Black" panose="020B0A02040204020203" pitchFamily="34" charset="0"/>
                  <a:ea typeface="Segoe UI Black" panose="020B0A02040204020203" pitchFamily="34" charset="0"/>
                </a:rPr>
                <a:t>6</a:t>
              </a:r>
            </a:p>
          </p:txBody>
        </p:sp>
      </p:grpSp>
    </p:spTree>
    <p:extLst>
      <p:ext uri="{BB962C8B-B14F-4D97-AF65-F5344CB8AC3E}">
        <p14:creationId xmlns:p14="http://schemas.microsoft.com/office/powerpoint/2010/main" val="1038855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B538226E-192C-4C26-A3EC-586E77391960}"/>
              </a:ext>
            </a:extLst>
          </p:cNvPr>
          <p:cNvGrpSpPr/>
          <p:nvPr/>
        </p:nvGrpSpPr>
        <p:grpSpPr>
          <a:xfrm>
            <a:off x="8338954" y="1833798"/>
            <a:ext cx="3461392" cy="4702649"/>
            <a:chOff x="712178" y="1120201"/>
            <a:chExt cx="3393830" cy="4610859"/>
          </a:xfrm>
        </p:grpSpPr>
        <p:grpSp>
          <p:nvGrpSpPr>
            <p:cNvPr id="54" name="Group 53">
              <a:extLst>
                <a:ext uri="{FF2B5EF4-FFF2-40B4-BE49-F238E27FC236}">
                  <a16:creationId xmlns:a16="http://schemas.microsoft.com/office/drawing/2014/main" id="{959E1FB4-7544-4412-A29D-4BA94DB51BB4}"/>
                </a:ext>
              </a:extLst>
            </p:cNvPr>
            <p:cNvGrpSpPr/>
            <p:nvPr/>
          </p:nvGrpSpPr>
          <p:grpSpPr>
            <a:xfrm>
              <a:off x="712178" y="1120201"/>
              <a:ext cx="3393830" cy="4610859"/>
              <a:chOff x="665628" y="2490132"/>
              <a:chExt cx="2572872" cy="2558118"/>
            </a:xfrm>
          </p:grpSpPr>
          <p:sp>
            <p:nvSpPr>
              <p:cNvPr id="55" name="Rectangle: Rounded Corners 54">
                <a:extLst>
                  <a:ext uri="{FF2B5EF4-FFF2-40B4-BE49-F238E27FC236}">
                    <a16:creationId xmlns:a16="http://schemas.microsoft.com/office/drawing/2014/main" id="{3DAB4E63-E18F-492C-B62F-2CD7156705CE}"/>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56" name="Rectangle: Rounded Corners 55">
                <a:extLst>
                  <a:ext uri="{FF2B5EF4-FFF2-40B4-BE49-F238E27FC236}">
                    <a16:creationId xmlns:a16="http://schemas.microsoft.com/office/drawing/2014/main" id="{4A029B9D-ADD9-4C67-8551-3510F1BA3CD8}"/>
                  </a:ext>
                </a:extLst>
              </p:cNvPr>
              <p:cNvSpPr/>
              <p:nvPr/>
            </p:nvSpPr>
            <p:spPr>
              <a:xfrm>
                <a:off x="665628" y="2490132"/>
                <a:ext cx="2572871" cy="452948"/>
              </a:xfrm>
              <a:prstGeom prst="roundRect">
                <a:avLst>
                  <a:gd name="adj" fmla="val 15577"/>
                </a:avLst>
              </a:prstGeom>
              <a:solidFill>
                <a:srgbClr val="DC4061"/>
              </a:solidFill>
              <a:ln>
                <a:solidFill>
                  <a:srgbClr val="DC406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57" name="Rectangle: Rounded Corners 56">
                <a:extLst>
                  <a:ext uri="{FF2B5EF4-FFF2-40B4-BE49-F238E27FC236}">
                    <a16:creationId xmlns:a16="http://schemas.microsoft.com/office/drawing/2014/main" id="{93EDD5EC-DEF6-4FAC-8F18-D89A3ABC9429}"/>
                  </a:ext>
                </a:extLst>
              </p:cNvPr>
              <p:cNvSpPr/>
              <p:nvPr/>
            </p:nvSpPr>
            <p:spPr>
              <a:xfrm>
                <a:off x="665628" y="2627705"/>
                <a:ext cx="2572871" cy="2001444"/>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36"/>
                  </a:lnSpc>
                </a:pPr>
                <a:endParaRPr lang="en-CA" sz="1632" i="1">
                  <a:solidFill>
                    <a:schemeClr val="bg1">
                      <a:lumMod val="65000"/>
                    </a:schemeClr>
                  </a:solidFill>
                  <a:latin typeface="Segoe UI Light" panose="020B0502040204020203" pitchFamily="34" charset="0"/>
                  <a:cs typeface="Segoe UI Light" panose="020B0502040204020203" pitchFamily="34" charset="0"/>
                </a:endParaRPr>
              </a:p>
            </p:txBody>
          </p:sp>
        </p:grpSp>
        <p:pic>
          <p:nvPicPr>
            <p:cNvPr id="29" name="Picture 28">
              <a:extLst>
                <a:ext uri="{FF2B5EF4-FFF2-40B4-BE49-F238E27FC236}">
                  <a16:creationId xmlns:a16="http://schemas.microsoft.com/office/drawing/2014/main" id="{31DD6078-BD93-4E63-ACDC-3268D228A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86" y="3917484"/>
              <a:ext cx="457200" cy="457200"/>
            </a:xfrm>
            <a:prstGeom prst="rect">
              <a:avLst/>
            </a:prstGeom>
          </p:spPr>
        </p:pic>
        <p:pic>
          <p:nvPicPr>
            <p:cNvPr id="30" name="Picture 29">
              <a:extLst>
                <a:ext uri="{FF2B5EF4-FFF2-40B4-BE49-F238E27FC236}">
                  <a16:creationId xmlns:a16="http://schemas.microsoft.com/office/drawing/2014/main" id="{5C36C8A5-A0C7-4E8E-9130-9D719CA40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52" y="2852148"/>
              <a:ext cx="385868" cy="385868"/>
            </a:xfrm>
            <a:prstGeom prst="rect">
              <a:avLst/>
            </a:prstGeom>
          </p:spPr>
        </p:pic>
        <p:pic>
          <p:nvPicPr>
            <p:cNvPr id="31" name="Picture 30">
              <a:extLst>
                <a:ext uri="{FF2B5EF4-FFF2-40B4-BE49-F238E27FC236}">
                  <a16:creationId xmlns:a16="http://schemas.microsoft.com/office/drawing/2014/main" id="{8C7302E5-B13C-41D2-B4F0-8849F1B4A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561" y="1586905"/>
              <a:ext cx="614251" cy="614251"/>
            </a:xfrm>
            <a:prstGeom prst="rect">
              <a:avLst/>
            </a:prstGeom>
          </p:spPr>
        </p:pic>
        <p:pic>
          <p:nvPicPr>
            <p:cNvPr id="32" name="Picture 31">
              <a:extLst>
                <a:ext uri="{FF2B5EF4-FFF2-40B4-BE49-F238E27FC236}">
                  <a16:creationId xmlns:a16="http://schemas.microsoft.com/office/drawing/2014/main" id="{EEE31637-F717-4750-B506-334E1A50D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086" y="3349150"/>
              <a:ext cx="457200" cy="457200"/>
            </a:xfrm>
            <a:prstGeom prst="rect">
              <a:avLst/>
            </a:prstGeom>
          </p:spPr>
        </p:pic>
        <p:pic>
          <p:nvPicPr>
            <p:cNvPr id="34" name="Picture 33">
              <a:extLst>
                <a:ext uri="{FF2B5EF4-FFF2-40B4-BE49-F238E27FC236}">
                  <a16:creationId xmlns:a16="http://schemas.microsoft.com/office/drawing/2014/main" id="{C1EEEA3A-2FB7-46CD-9BA9-97B917F7C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086" y="2283814"/>
              <a:ext cx="457200" cy="457200"/>
            </a:xfrm>
            <a:prstGeom prst="rect">
              <a:avLst/>
            </a:prstGeom>
          </p:spPr>
        </p:pic>
        <p:pic>
          <p:nvPicPr>
            <p:cNvPr id="40" name="Picture 39">
              <a:extLst>
                <a:ext uri="{FF2B5EF4-FFF2-40B4-BE49-F238E27FC236}">
                  <a16:creationId xmlns:a16="http://schemas.microsoft.com/office/drawing/2014/main" id="{035E97B1-667F-4436-803E-4B36E22A5B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356" y="4986574"/>
              <a:ext cx="438661" cy="438661"/>
            </a:xfrm>
            <a:prstGeom prst="rect">
              <a:avLst/>
            </a:prstGeom>
          </p:spPr>
        </p:pic>
        <p:pic>
          <p:nvPicPr>
            <p:cNvPr id="41" name="Picture 40">
              <a:extLst>
                <a:ext uri="{FF2B5EF4-FFF2-40B4-BE49-F238E27FC236}">
                  <a16:creationId xmlns:a16="http://schemas.microsoft.com/office/drawing/2014/main" id="{294C9A07-C99E-4F00-9CD2-BDDA1586C8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7875" y="4485818"/>
              <a:ext cx="389623" cy="389623"/>
            </a:xfrm>
            <a:prstGeom prst="rect">
              <a:avLst/>
            </a:prstGeom>
          </p:spPr>
        </p:pic>
        <p:sp>
          <p:nvSpPr>
            <p:cNvPr id="4" name="TextBox 3">
              <a:extLst>
                <a:ext uri="{FF2B5EF4-FFF2-40B4-BE49-F238E27FC236}">
                  <a16:creationId xmlns:a16="http://schemas.microsoft.com/office/drawing/2014/main" id="{5F8B3E8F-46CB-4EBE-844A-E59A95F7B8CC}"/>
                </a:ext>
              </a:extLst>
            </p:cNvPr>
            <p:cNvSpPr txBox="1"/>
            <p:nvPr/>
          </p:nvSpPr>
          <p:spPr>
            <a:xfrm>
              <a:off x="1729738" y="1667419"/>
              <a:ext cx="2144368"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Margins</a:t>
              </a:r>
            </a:p>
          </p:txBody>
        </p:sp>
        <p:sp>
          <p:nvSpPr>
            <p:cNvPr id="5" name="TextBox 4">
              <a:extLst>
                <a:ext uri="{FF2B5EF4-FFF2-40B4-BE49-F238E27FC236}">
                  <a16:creationId xmlns:a16="http://schemas.microsoft.com/office/drawing/2014/main" id="{D019396E-D3B2-4205-A27D-F21CED4086E1}"/>
                </a:ext>
              </a:extLst>
            </p:cNvPr>
            <p:cNvSpPr txBox="1"/>
            <p:nvPr/>
          </p:nvSpPr>
          <p:spPr>
            <a:xfrm>
              <a:off x="1697862" y="2309134"/>
              <a:ext cx="2144367"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Distribution</a:t>
              </a:r>
            </a:p>
          </p:txBody>
        </p:sp>
        <p:sp>
          <p:nvSpPr>
            <p:cNvPr id="7" name="TextBox 6">
              <a:extLst>
                <a:ext uri="{FF2B5EF4-FFF2-40B4-BE49-F238E27FC236}">
                  <a16:creationId xmlns:a16="http://schemas.microsoft.com/office/drawing/2014/main" id="{7E8DCC7C-A3BC-41DA-9A63-A57A98837B69}"/>
                </a:ext>
              </a:extLst>
            </p:cNvPr>
            <p:cNvSpPr txBox="1"/>
            <p:nvPr/>
          </p:nvSpPr>
          <p:spPr>
            <a:xfrm>
              <a:off x="1697860" y="2830775"/>
              <a:ext cx="2144369"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Alignment</a:t>
              </a:r>
            </a:p>
          </p:txBody>
        </p:sp>
        <p:sp>
          <p:nvSpPr>
            <p:cNvPr id="8" name="TextBox 7">
              <a:extLst>
                <a:ext uri="{FF2B5EF4-FFF2-40B4-BE49-F238E27FC236}">
                  <a16:creationId xmlns:a16="http://schemas.microsoft.com/office/drawing/2014/main" id="{8D7F51A1-A9C6-4A5F-AD0A-34EAB415E7AC}"/>
                </a:ext>
              </a:extLst>
            </p:cNvPr>
            <p:cNvSpPr txBox="1"/>
            <p:nvPr/>
          </p:nvSpPr>
          <p:spPr>
            <a:xfrm>
              <a:off x="1697858" y="3389363"/>
              <a:ext cx="2384518"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Branding</a:t>
              </a:r>
            </a:p>
          </p:txBody>
        </p:sp>
        <p:sp>
          <p:nvSpPr>
            <p:cNvPr id="9" name="TextBox 8">
              <a:extLst>
                <a:ext uri="{FF2B5EF4-FFF2-40B4-BE49-F238E27FC236}">
                  <a16:creationId xmlns:a16="http://schemas.microsoft.com/office/drawing/2014/main" id="{EEC14B00-AF07-4EBB-A8F8-76C1E9D1F6BD}"/>
                </a:ext>
              </a:extLst>
            </p:cNvPr>
            <p:cNvSpPr txBox="1"/>
            <p:nvPr/>
          </p:nvSpPr>
          <p:spPr>
            <a:xfrm>
              <a:off x="1697860" y="3947951"/>
              <a:ext cx="2144370"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Color</a:t>
              </a:r>
            </a:p>
          </p:txBody>
        </p:sp>
        <p:sp>
          <p:nvSpPr>
            <p:cNvPr id="10" name="TextBox 9">
              <a:extLst>
                <a:ext uri="{FF2B5EF4-FFF2-40B4-BE49-F238E27FC236}">
                  <a16:creationId xmlns:a16="http://schemas.microsoft.com/office/drawing/2014/main" id="{5D2CBEAC-4395-47ED-BE87-68947296AD72}"/>
                </a:ext>
              </a:extLst>
            </p:cNvPr>
            <p:cNvSpPr txBox="1"/>
            <p:nvPr/>
          </p:nvSpPr>
          <p:spPr>
            <a:xfrm>
              <a:off x="1697859" y="4469595"/>
              <a:ext cx="2144370"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Background</a:t>
              </a:r>
            </a:p>
          </p:txBody>
        </p:sp>
        <p:sp>
          <p:nvSpPr>
            <p:cNvPr id="11" name="TextBox 10">
              <a:extLst>
                <a:ext uri="{FF2B5EF4-FFF2-40B4-BE49-F238E27FC236}">
                  <a16:creationId xmlns:a16="http://schemas.microsoft.com/office/drawing/2014/main" id="{E0901EA1-AA5E-4DD6-B4E8-9F5409460038}"/>
                </a:ext>
              </a:extLst>
            </p:cNvPr>
            <p:cNvSpPr txBox="1"/>
            <p:nvPr/>
          </p:nvSpPr>
          <p:spPr>
            <a:xfrm>
              <a:off x="1697858" y="5028182"/>
              <a:ext cx="2144371"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Text consistency</a:t>
              </a:r>
            </a:p>
          </p:txBody>
        </p:sp>
      </p:grpSp>
      <p:grpSp>
        <p:nvGrpSpPr>
          <p:cNvPr id="68" name="Group 67">
            <a:extLst>
              <a:ext uri="{FF2B5EF4-FFF2-40B4-BE49-F238E27FC236}">
                <a16:creationId xmlns:a16="http://schemas.microsoft.com/office/drawing/2014/main" id="{3BE1392B-DF28-44C4-8A6F-B7A36B95A7AF}"/>
              </a:ext>
            </a:extLst>
          </p:cNvPr>
          <p:cNvGrpSpPr/>
          <p:nvPr/>
        </p:nvGrpSpPr>
        <p:grpSpPr>
          <a:xfrm>
            <a:off x="4402903" y="1843241"/>
            <a:ext cx="3913998" cy="3409201"/>
            <a:chOff x="4557107" y="1124015"/>
            <a:chExt cx="3837601" cy="3342657"/>
          </a:xfrm>
        </p:grpSpPr>
        <p:grpSp>
          <p:nvGrpSpPr>
            <p:cNvPr id="58" name="Group 57">
              <a:extLst>
                <a:ext uri="{FF2B5EF4-FFF2-40B4-BE49-F238E27FC236}">
                  <a16:creationId xmlns:a16="http://schemas.microsoft.com/office/drawing/2014/main" id="{20CC6EF5-6E62-4CFD-9307-E91C5DA8E082}"/>
                </a:ext>
              </a:extLst>
            </p:cNvPr>
            <p:cNvGrpSpPr/>
            <p:nvPr/>
          </p:nvGrpSpPr>
          <p:grpSpPr>
            <a:xfrm>
              <a:off x="4557107" y="1124015"/>
              <a:ext cx="3390795" cy="3342657"/>
              <a:chOff x="665628" y="2493869"/>
              <a:chExt cx="2572872" cy="2554381"/>
            </a:xfrm>
          </p:grpSpPr>
          <p:sp>
            <p:nvSpPr>
              <p:cNvPr id="59" name="Rectangle: Rounded Corners 58">
                <a:extLst>
                  <a:ext uri="{FF2B5EF4-FFF2-40B4-BE49-F238E27FC236}">
                    <a16:creationId xmlns:a16="http://schemas.microsoft.com/office/drawing/2014/main" id="{5A2C45A9-030E-4B6A-9932-8F471856ABF9}"/>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60" name="Rectangle: Rounded Corners 59">
                <a:extLst>
                  <a:ext uri="{FF2B5EF4-FFF2-40B4-BE49-F238E27FC236}">
                    <a16:creationId xmlns:a16="http://schemas.microsoft.com/office/drawing/2014/main" id="{555C5856-8AFB-4A00-B7D2-F72B72980E18}"/>
                  </a:ext>
                </a:extLst>
              </p:cNvPr>
              <p:cNvSpPr/>
              <p:nvPr/>
            </p:nvSpPr>
            <p:spPr>
              <a:xfrm>
                <a:off x="665628" y="2493869"/>
                <a:ext cx="2572871" cy="373156"/>
              </a:xfrm>
              <a:prstGeom prst="roundRect">
                <a:avLst>
                  <a:gd name="adj" fmla="val 24980"/>
                </a:avLst>
              </a:prstGeom>
              <a:solidFill>
                <a:srgbClr val="4472C4"/>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61" name="Rectangle: Rounded Corners 60">
                <a:extLst>
                  <a:ext uri="{FF2B5EF4-FFF2-40B4-BE49-F238E27FC236}">
                    <a16:creationId xmlns:a16="http://schemas.microsoft.com/office/drawing/2014/main" id="{2D572474-A1FD-4BAE-B8B4-682E89303544}"/>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36"/>
                  </a:lnSpc>
                </a:pPr>
                <a:endParaRPr lang="en-CA" sz="1632" i="1">
                  <a:solidFill>
                    <a:schemeClr val="bg1">
                      <a:lumMod val="65000"/>
                    </a:schemeClr>
                  </a:solidFill>
                  <a:latin typeface="Segoe UI Light" panose="020B0502040204020203" pitchFamily="34" charset="0"/>
                  <a:cs typeface="Segoe UI Light" panose="020B0502040204020203" pitchFamily="34" charset="0"/>
                </a:endParaRPr>
              </a:p>
            </p:txBody>
          </p:sp>
        </p:grpSp>
        <p:pic>
          <p:nvPicPr>
            <p:cNvPr id="33" name="Picture 32">
              <a:extLst>
                <a:ext uri="{FF2B5EF4-FFF2-40B4-BE49-F238E27FC236}">
                  <a16:creationId xmlns:a16="http://schemas.microsoft.com/office/drawing/2014/main" id="{A25D2CCA-1A2B-40D3-8438-BF5669B741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6414" y="1709395"/>
              <a:ext cx="457200" cy="457200"/>
            </a:xfrm>
            <a:prstGeom prst="rect">
              <a:avLst/>
            </a:prstGeom>
          </p:spPr>
        </p:pic>
        <p:sp>
          <p:nvSpPr>
            <p:cNvPr id="6" name="TextBox 5">
              <a:extLst>
                <a:ext uri="{FF2B5EF4-FFF2-40B4-BE49-F238E27FC236}">
                  <a16:creationId xmlns:a16="http://schemas.microsoft.com/office/drawing/2014/main" id="{9EBE70B2-F916-4383-8C2A-389DB6E5952C}"/>
                </a:ext>
              </a:extLst>
            </p:cNvPr>
            <p:cNvSpPr txBox="1"/>
            <p:nvPr/>
          </p:nvSpPr>
          <p:spPr>
            <a:xfrm>
              <a:off x="5493142" y="1702335"/>
              <a:ext cx="2124364"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Visual selection</a:t>
              </a:r>
            </a:p>
          </p:txBody>
        </p:sp>
        <p:sp>
          <p:nvSpPr>
            <p:cNvPr id="14" name="TextBox 13">
              <a:extLst>
                <a:ext uri="{FF2B5EF4-FFF2-40B4-BE49-F238E27FC236}">
                  <a16:creationId xmlns:a16="http://schemas.microsoft.com/office/drawing/2014/main" id="{AD04BE42-8B8A-44C5-9FAA-D40E4A893CC5}"/>
                </a:ext>
              </a:extLst>
            </p:cNvPr>
            <p:cNvSpPr txBox="1"/>
            <p:nvPr/>
          </p:nvSpPr>
          <p:spPr>
            <a:xfrm>
              <a:off x="5498323" y="2373059"/>
              <a:ext cx="2896385"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Formatting options</a:t>
              </a:r>
            </a:p>
          </p:txBody>
        </p:sp>
        <p:sp>
          <p:nvSpPr>
            <p:cNvPr id="15" name="TextBox 14">
              <a:extLst>
                <a:ext uri="{FF2B5EF4-FFF2-40B4-BE49-F238E27FC236}">
                  <a16:creationId xmlns:a16="http://schemas.microsoft.com/office/drawing/2014/main" id="{8B8836B7-A3E1-4373-92D9-F9E41335A859}"/>
                </a:ext>
              </a:extLst>
            </p:cNvPr>
            <p:cNvSpPr txBox="1"/>
            <p:nvPr/>
          </p:nvSpPr>
          <p:spPr>
            <a:xfrm>
              <a:off x="5498323" y="3043783"/>
              <a:ext cx="2642830"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Conditional format</a:t>
              </a:r>
            </a:p>
          </p:txBody>
        </p:sp>
        <p:pic>
          <p:nvPicPr>
            <p:cNvPr id="12" name="Graphic 11" descr="Roller Paint Tool outline">
              <a:extLst>
                <a:ext uri="{FF2B5EF4-FFF2-40B4-BE49-F238E27FC236}">
                  <a16:creationId xmlns:a16="http://schemas.microsoft.com/office/drawing/2014/main" id="{4726AE21-1CB2-4143-BECF-AABF60482F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46215" y="2400657"/>
              <a:ext cx="400110" cy="400110"/>
            </a:xfrm>
            <a:prstGeom prst="rect">
              <a:avLst/>
            </a:prstGeom>
          </p:spPr>
        </p:pic>
        <p:grpSp>
          <p:nvGrpSpPr>
            <p:cNvPr id="36" name="Group 35">
              <a:extLst>
                <a:ext uri="{FF2B5EF4-FFF2-40B4-BE49-F238E27FC236}">
                  <a16:creationId xmlns:a16="http://schemas.microsoft.com/office/drawing/2014/main" id="{8E96FFB9-FDB4-44D0-8B69-22B1B39EF42A}"/>
                </a:ext>
              </a:extLst>
            </p:cNvPr>
            <p:cNvGrpSpPr/>
            <p:nvPr/>
          </p:nvGrpSpPr>
          <p:grpSpPr>
            <a:xfrm>
              <a:off x="5060771" y="3050621"/>
              <a:ext cx="428655" cy="400111"/>
              <a:chOff x="5638800" y="2971800"/>
              <a:chExt cx="914400" cy="914400"/>
            </a:xfrm>
          </p:grpSpPr>
          <p:pic>
            <p:nvPicPr>
              <p:cNvPr id="22" name="Graphic 21" descr="Signal outline">
                <a:extLst>
                  <a:ext uri="{FF2B5EF4-FFF2-40B4-BE49-F238E27FC236}">
                    <a16:creationId xmlns:a16="http://schemas.microsoft.com/office/drawing/2014/main" id="{1491813F-0C6F-4F02-9D80-4DE69A139F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2971800"/>
                <a:ext cx="914400" cy="914400"/>
              </a:xfrm>
              <a:prstGeom prst="rect">
                <a:avLst/>
              </a:prstGeom>
            </p:spPr>
          </p:pic>
          <p:grpSp>
            <p:nvGrpSpPr>
              <p:cNvPr id="25" name="Graphic 23" descr="Signal with solid fill">
                <a:extLst>
                  <a:ext uri="{FF2B5EF4-FFF2-40B4-BE49-F238E27FC236}">
                    <a16:creationId xmlns:a16="http://schemas.microsoft.com/office/drawing/2014/main" id="{8CDBCD27-F1F2-42C6-A1D2-B4047A46D7C2}"/>
                  </a:ext>
                </a:extLst>
              </p:cNvPr>
              <p:cNvGrpSpPr/>
              <p:nvPr/>
            </p:nvGrpSpPr>
            <p:grpSpPr>
              <a:xfrm>
                <a:off x="6114473" y="3114370"/>
                <a:ext cx="304800" cy="647700"/>
                <a:chOff x="6516671" y="3320392"/>
                <a:chExt cx="304800" cy="647700"/>
              </a:xfrm>
            </p:grpSpPr>
            <p:sp>
              <p:nvSpPr>
                <p:cNvPr id="27" name="Freeform: Shape 26">
                  <a:extLst>
                    <a:ext uri="{FF2B5EF4-FFF2-40B4-BE49-F238E27FC236}">
                      <a16:creationId xmlns:a16="http://schemas.microsoft.com/office/drawing/2014/main" id="{F94A8934-5FC3-4952-80A5-FEF08947677E}"/>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E6855582-50E9-456F-8BFF-8D254D5B7EB9}"/>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sp>
          <p:nvSpPr>
            <p:cNvPr id="51" name="TextBox 50">
              <a:extLst>
                <a:ext uri="{FF2B5EF4-FFF2-40B4-BE49-F238E27FC236}">
                  <a16:creationId xmlns:a16="http://schemas.microsoft.com/office/drawing/2014/main" id="{CB941715-5007-413A-A5D4-D7A76B8D4092}"/>
                </a:ext>
              </a:extLst>
            </p:cNvPr>
            <p:cNvSpPr txBox="1"/>
            <p:nvPr/>
          </p:nvSpPr>
          <p:spPr>
            <a:xfrm>
              <a:off x="5498323" y="3714506"/>
              <a:ext cx="2390161" cy="406265"/>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Dynamic</a:t>
              </a:r>
            </a:p>
          </p:txBody>
        </p:sp>
        <p:pic>
          <p:nvPicPr>
            <p:cNvPr id="53" name="Graphic 52" descr="Chameleon with solid fill">
              <a:extLst>
                <a:ext uri="{FF2B5EF4-FFF2-40B4-BE49-F238E27FC236}">
                  <a16:creationId xmlns:a16="http://schemas.microsoft.com/office/drawing/2014/main" id="{04571DCB-8C60-4837-9C03-BB855DF854F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21704" y="3691016"/>
              <a:ext cx="467145" cy="467145"/>
            </a:xfrm>
            <a:prstGeom prst="rect">
              <a:avLst/>
            </a:prstGeom>
          </p:spPr>
        </p:pic>
      </p:grpSp>
      <p:grpSp>
        <p:nvGrpSpPr>
          <p:cNvPr id="21" name="Group 20">
            <a:extLst>
              <a:ext uri="{FF2B5EF4-FFF2-40B4-BE49-F238E27FC236}">
                <a16:creationId xmlns:a16="http://schemas.microsoft.com/office/drawing/2014/main" id="{8ED552F2-C34A-5A07-379D-53D3B9B18922}"/>
              </a:ext>
            </a:extLst>
          </p:cNvPr>
          <p:cNvGrpSpPr/>
          <p:nvPr/>
        </p:nvGrpSpPr>
        <p:grpSpPr>
          <a:xfrm>
            <a:off x="525651" y="1846901"/>
            <a:ext cx="3744646" cy="3425747"/>
            <a:chOff x="525651" y="1552066"/>
            <a:chExt cx="3744646" cy="3425747"/>
          </a:xfrm>
        </p:grpSpPr>
        <p:grpSp>
          <p:nvGrpSpPr>
            <p:cNvPr id="62" name="Group 61">
              <a:extLst>
                <a:ext uri="{FF2B5EF4-FFF2-40B4-BE49-F238E27FC236}">
                  <a16:creationId xmlns:a16="http://schemas.microsoft.com/office/drawing/2014/main" id="{4DB53AA8-CF7A-4278-A40C-51CC61CF4761}"/>
                </a:ext>
              </a:extLst>
            </p:cNvPr>
            <p:cNvGrpSpPr/>
            <p:nvPr/>
          </p:nvGrpSpPr>
          <p:grpSpPr>
            <a:xfrm>
              <a:off x="525651" y="1552066"/>
              <a:ext cx="3458297" cy="3425747"/>
              <a:chOff x="665628" y="2493869"/>
              <a:chExt cx="2572872" cy="2554381"/>
            </a:xfrm>
          </p:grpSpPr>
          <p:sp>
            <p:nvSpPr>
              <p:cNvPr id="63" name="Rectangle: Rounded Corners 62">
                <a:extLst>
                  <a:ext uri="{FF2B5EF4-FFF2-40B4-BE49-F238E27FC236}">
                    <a16:creationId xmlns:a16="http://schemas.microsoft.com/office/drawing/2014/main" id="{521E3D15-8A6D-4E4F-A06C-0C947D4C6969}"/>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64" name="Rectangle: Rounded Corners 63">
                <a:extLst>
                  <a:ext uri="{FF2B5EF4-FFF2-40B4-BE49-F238E27FC236}">
                    <a16:creationId xmlns:a16="http://schemas.microsoft.com/office/drawing/2014/main" id="{35A70A4A-DA28-4C8E-AD47-6EECA888E0D7}"/>
                  </a:ext>
                </a:extLst>
              </p:cNvPr>
              <p:cNvSpPr/>
              <p:nvPr/>
            </p:nvSpPr>
            <p:spPr>
              <a:xfrm>
                <a:off x="665628" y="2493869"/>
                <a:ext cx="2572871" cy="373156"/>
              </a:xfrm>
              <a:prstGeom prst="roundRect">
                <a:avLst>
                  <a:gd name="adj" fmla="val 24980"/>
                </a:avLst>
              </a:prstGeom>
              <a:solidFill>
                <a:srgbClr val="B64DD3"/>
              </a:solidFill>
              <a:ln>
                <a:solidFill>
                  <a:srgbClr val="B64DD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6"/>
              </a:p>
            </p:txBody>
          </p:sp>
          <p:sp>
            <p:nvSpPr>
              <p:cNvPr id="65" name="Rectangle: Rounded Corners 64">
                <a:extLst>
                  <a:ext uri="{FF2B5EF4-FFF2-40B4-BE49-F238E27FC236}">
                    <a16:creationId xmlns:a16="http://schemas.microsoft.com/office/drawing/2014/main" id="{23B00505-452D-4D46-871F-BFBEF55642BE}"/>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36"/>
                  </a:lnSpc>
                </a:pPr>
                <a:endParaRPr lang="en-CA" sz="1632" i="1">
                  <a:solidFill>
                    <a:schemeClr val="bg1">
                      <a:lumMod val="65000"/>
                    </a:schemeClr>
                  </a:solidFill>
                  <a:latin typeface="Segoe UI Light" panose="020B0502040204020203" pitchFamily="34" charset="0"/>
                  <a:cs typeface="Segoe UI Light" panose="020B0502040204020203" pitchFamily="34" charset="0"/>
                </a:endParaRPr>
              </a:p>
            </p:txBody>
          </p:sp>
        </p:grpSp>
        <p:sp>
          <p:nvSpPr>
            <p:cNvPr id="13" name="TextBox 12">
              <a:extLst>
                <a:ext uri="{FF2B5EF4-FFF2-40B4-BE49-F238E27FC236}">
                  <a16:creationId xmlns:a16="http://schemas.microsoft.com/office/drawing/2014/main" id="{9CFFDC48-4F3B-4658-AB88-52A1B3328B4B}"/>
                </a:ext>
              </a:extLst>
            </p:cNvPr>
            <p:cNvSpPr txBox="1"/>
            <p:nvPr/>
          </p:nvSpPr>
          <p:spPr>
            <a:xfrm>
              <a:off x="1625463" y="2873191"/>
              <a:ext cx="2644834" cy="414353"/>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Depth</a:t>
              </a:r>
            </a:p>
          </p:txBody>
        </p:sp>
        <p:sp>
          <p:nvSpPr>
            <p:cNvPr id="16" name="TextBox 15">
              <a:extLst>
                <a:ext uri="{FF2B5EF4-FFF2-40B4-BE49-F238E27FC236}">
                  <a16:creationId xmlns:a16="http://schemas.microsoft.com/office/drawing/2014/main" id="{F713E58C-0736-41BD-A513-A09359D1F6E0}"/>
                </a:ext>
              </a:extLst>
            </p:cNvPr>
            <p:cNvSpPr txBox="1"/>
            <p:nvPr/>
          </p:nvSpPr>
          <p:spPr>
            <a:xfrm>
              <a:off x="1596076" y="2203666"/>
              <a:ext cx="2644834" cy="414353"/>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Navigation</a:t>
              </a:r>
            </a:p>
          </p:txBody>
        </p:sp>
        <p:sp>
          <p:nvSpPr>
            <p:cNvPr id="18" name="TextBox 17">
              <a:extLst>
                <a:ext uri="{FF2B5EF4-FFF2-40B4-BE49-F238E27FC236}">
                  <a16:creationId xmlns:a16="http://schemas.microsoft.com/office/drawing/2014/main" id="{4F1C3306-94EC-4091-9CE7-BD83BEB311A1}"/>
                </a:ext>
              </a:extLst>
            </p:cNvPr>
            <p:cNvSpPr txBox="1"/>
            <p:nvPr/>
          </p:nvSpPr>
          <p:spPr>
            <a:xfrm>
              <a:off x="1625463" y="3539172"/>
              <a:ext cx="2644834" cy="414353"/>
            </a:xfrm>
            <a:prstGeom prst="rect">
              <a:avLst/>
            </a:prstGeom>
            <a:noFill/>
          </p:spPr>
          <p:txBody>
            <a:bodyPr wrap="square" rtlCol="0">
              <a:spAutoFit/>
            </a:bodyPr>
            <a:lstStyle/>
            <a:p>
              <a:r>
                <a:rPr lang="en-US" sz="2040">
                  <a:latin typeface="Segoe UI Light" panose="020B0502040204020203" pitchFamily="34" charset="0"/>
                  <a:cs typeface="Segoe UI Light" panose="020B0502040204020203" pitchFamily="34" charset="0"/>
                </a:rPr>
                <a:t>Context</a:t>
              </a:r>
            </a:p>
          </p:txBody>
        </p:sp>
        <p:pic>
          <p:nvPicPr>
            <p:cNvPr id="20" name="Graphic 19" descr="Sort outline">
              <a:extLst>
                <a:ext uri="{FF2B5EF4-FFF2-40B4-BE49-F238E27FC236}">
                  <a16:creationId xmlns:a16="http://schemas.microsoft.com/office/drawing/2014/main" id="{762C84C6-54EF-4B0C-B1E3-2250F560EBF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27069" y="2891006"/>
              <a:ext cx="362679" cy="362679"/>
            </a:xfrm>
            <a:prstGeom prst="rect">
              <a:avLst/>
            </a:prstGeom>
          </p:spPr>
        </p:pic>
        <p:pic>
          <p:nvPicPr>
            <p:cNvPr id="48" name="Graphic 47" descr="Classroom with solid fill">
              <a:extLst>
                <a:ext uri="{FF2B5EF4-FFF2-40B4-BE49-F238E27FC236}">
                  <a16:creationId xmlns:a16="http://schemas.microsoft.com/office/drawing/2014/main" id="{2C57D6F9-1ECA-40BD-9B10-03F8539D41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7252" y="3486822"/>
              <a:ext cx="478825" cy="478825"/>
            </a:xfrm>
            <a:prstGeom prst="rect">
              <a:avLst/>
            </a:prstGeom>
          </p:spPr>
        </p:pic>
        <p:pic>
          <p:nvPicPr>
            <p:cNvPr id="17" name="Graphic 16" descr="Compass outline">
              <a:extLst>
                <a:ext uri="{FF2B5EF4-FFF2-40B4-BE49-F238E27FC236}">
                  <a16:creationId xmlns:a16="http://schemas.microsoft.com/office/drawing/2014/main" id="{1C301889-2022-4F77-A226-3466ADCFAEC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8230" y="2230867"/>
              <a:ext cx="405530" cy="405530"/>
            </a:xfrm>
            <a:prstGeom prst="rect">
              <a:avLst/>
            </a:prstGeom>
          </p:spPr>
        </p:pic>
      </p:grpSp>
      <p:sp>
        <p:nvSpPr>
          <p:cNvPr id="2" name="Title 1">
            <a:extLst>
              <a:ext uri="{FF2B5EF4-FFF2-40B4-BE49-F238E27FC236}">
                <a16:creationId xmlns:a16="http://schemas.microsoft.com/office/drawing/2014/main" id="{ED29B7A8-0E15-F947-0D55-355E8FB6A89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Effective design elements for practical application</a:t>
            </a:r>
          </a:p>
        </p:txBody>
      </p:sp>
      <p:cxnSp>
        <p:nvCxnSpPr>
          <p:cNvPr id="19" name="Straight Connector 18">
            <a:extLst>
              <a:ext uri="{FF2B5EF4-FFF2-40B4-BE49-F238E27FC236}">
                <a16:creationId xmlns:a16="http://schemas.microsoft.com/office/drawing/2014/main" id="{1E1D1205-3656-D3CD-25FF-54EB4C5017D6}"/>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4742BE-EC7B-DB85-6730-C33D93B2605C}"/>
              </a:ext>
            </a:extLst>
          </p:cNvPr>
          <p:cNvSpPr txBox="1"/>
          <p:nvPr/>
        </p:nvSpPr>
        <p:spPr>
          <a:xfrm>
            <a:off x="1254721" y="1424678"/>
            <a:ext cx="1916006" cy="369332"/>
          </a:xfrm>
          <a:prstGeom prst="rect">
            <a:avLst/>
          </a:prstGeom>
          <a:noFill/>
        </p:spPr>
        <p:txBody>
          <a:bodyPr wrap="square">
            <a:spAutoFit/>
          </a:bodyPr>
          <a:lstStyle/>
          <a:p>
            <a:pPr algn="ctr"/>
            <a:r>
              <a:rPr lang="en-US" sz="1800" dirty="0">
                <a:solidFill>
                  <a:schemeClr val="tx1"/>
                </a:solidFill>
                <a:latin typeface="Nexa Heavy" panose="02000000000000000000" pitchFamily="2" charset="0"/>
                <a:cs typeface="Segoe UI Semibold" panose="020B0702040204020203" pitchFamily="34" charset="0"/>
              </a:rPr>
              <a:t>USER EXPERIENCE </a:t>
            </a:r>
            <a:endParaRPr lang="en-US" dirty="0"/>
          </a:p>
        </p:txBody>
      </p:sp>
      <p:sp>
        <p:nvSpPr>
          <p:cNvPr id="26" name="TextBox 25">
            <a:extLst>
              <a:ext uri="{FF2B5EF4-FFF2-40B4-BE49-F238E27FC236}">
                <a16:creationId xmlns:a16="http://schemas.microsoft.com/office/drawing/2014/main" id="{4E0AE291-4F14-984C-6997-0ABCCBD6758F}"/>
              </a:ext>
            </a:extLst>
          </p:cNvPr>
          <p:cNvSpPr txBox="1"/>
          <p:nvPr/>
        </p:nvSpPr>
        <p:spPr>
          <a:xfrm>
            <a:off x="5114971" y="1424364"/>
            <a:ext cx="1916006" cy="369332"/>
          </a:xfrm>
          <a:prstGeom prst="rect">
            <a:avLst/>
          </a:prstGeom>
          <a:noFill/>
        </p:spPr>
        <p:txBody>
          <a:bodyPr wrap="square">
            <a:spAutoFit/>
          </a:bodyPr>
          <a:lstStyle>
            <a:defPPr>
              <a:defRPr lang="en-US"/>
            </a:defPPr>
            <a:lvl1pPr algn="ctr">
              <a:defRPr>
                <a:latin typeface="Nexa Heavy" panose="02000000000000000000" pitchFamily="2" charset="0"/>
                <a:cs typeface="Segoe UI Semibold" panose="020B0702040204020203" pitchFamily="34" charset="0"/>
              </a:defRPr>
            </a:lvl1pPr>
          </a:lstStyle>
          <a:p>
            <a:r>
              <a:rPr lang="en-US" dirty="0"/>
              <a:t>VISUALS</a:t>
            </a:r>
          </a:p>
        </p:txBody>
      </p:sp>
      <p:sp>
        <p:nvSpPr>
          <p:cNvPr id="37" name="TextBox 36">
            <a:extLst>
              <a:ext uri="{FF2B5EF4-FFF2-40B4-BE49-F238E27FC236}">
                <a16:creationId xmlns:a16="http://schemas.microsoft.com/office/drawing/2014/main" id="{68A9C66C-115E-DB36-3FB7-9A9856DA0C9A}"/>
              </a:ext>
            </a:extLst>
          </p:cNvPr>
          <p:cNvSpPr txBox="1"/>
          <p:nvPr/>
        </p:nvSpPr>
        <p:spPr>
          <a:xfrm>
            <a:off x="9137993" y="1405628"/>
            <a:ext cx="1786050" cy="369332"/>
          </a:xfrm>
          <a:prstGeom prst="rect">
            <a:avLst/>
          </a:prstGeom>
          <a:noFill/>
        </p:spPr>
        <p:txBody>
          <a:bodyPr wrap="square">
            <a:spAutoFit/>
          </a:bodyPr>
          <a:lstStyle>
            <a:defPPr>
              <a:defRPr lang="en-US"/>
            </a:defPPr>
            <a:lvl1pPr algn="ctr">
              <a:defRPr>
                <a:latin typeface="Nexa Heavy" panose="02000000000000000000" pitchFamily="2" charset="0"/>
                <a:cs typeface="Segoe UI Semibold" panose="020B0702040204020203" pitchFamily="34" charset="0"/>
              </a:defRPr>
            </a:lvl1pPr>
          </a:lstStyle>
          <a:p>
            <a:r>
              <a:rPr lang="en-US" dirty="0"/>
              <a:t>USER INTERFACE </a:t>
            </a:r>
          </a:p>
        </p:txBody>
      </p:sp>
    </p:spTree>
    <p:extLst>
      <p:ext uri="{BB962C8B-B14F-4D97-AF65-F5344CB8AC3E}">
        <p14:creationId xmlns:p14="http://schemas.microsoft.com/office/powerpoint/2010/main" val="30981894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E6E25983-482C-45F6-B93A-1650C5B62DCD}"/>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4" name="Picture 3">
            <a:extLst>
              <a:ext uri="{FF2B5EF4-FFF2-40B4-BE49-F238E27FC236}">
                <a16:creationId xmlns:a16="http://schemas.microsoft.com/office/drawing/2014/main" id="{914455DF-F4D1-4897-9662-7A569ADB530C}"/>
              </a:ext>
            </a:extLst>
          </p:cNvPr>
          <p:cNvPicPr>
            <a:picLocks noChangeAspect="1"/>
          </p:cNvPicPr>
          <p:nvPr/>
        </p:nvPicPr>
        <p:blipFill>
          <a:blip r:embed="rId3"/>
          <a:stretch>
            <a:fillRect/>
          </a:stretch>
        </p:blipFill>
        <p:spPr>
          <a:xfrm>
            <a:off x="1269573" y="454104"/>
            <a:ext cx="10063862" cy="5871836"/>
          </a:xfrm>
          <a:prstGeom prst="rect">
            <a:avLst/>
          </a:prstGeom>
        </p:spPr>
      </p:pic>
      <p:sp>
        <p:nvSpPr>
          <p:cNvPr id="16" name="TextBox 15">
            <a:extLst>
              <a:ext uri="{FF2B5EF4-FFF2-40B4-BE49-F238E27FC236}">
                <a16:creationId xmlns:a16="http://schemas.microsoft.com/office/drawing/2014/main" id="{51D48F5D-AE22-41BE-9FF2-7589B832FF59}"/>
              </a:ext>
            </a:extLst>
          </p:cNvPr>
          <p:cNvSpPr txBox="1"/>
          <p:nvPr/>
        </p:nvSpPr>
        <p:spPr>
          <a:xfrm>
            <a:off x="9877259" y="93124"/>
            <a:ext cx="2303987" cy="382308"/>
          </a:xfrm>
          <a:prstGeom prst="rect">
            <a:avLst/>
          </a:prstGeom>
          <a:noFill/>
        </p:spPr>
        <p:txBody>
          <a:bodyPr wrap="none" rtlCol="0">
            <a:spAutoFit/>
          </a:bodyPr>
          <a:lstStyle/>
          <a:p>
            <a:r>
              <a:rPr lang="en-US" sz="1836" b="1" dirty="0">
                <a:latin typeface="Segoe UI" panose="020B0502040204020203" pitchFamily="34" charset="0"/>
                <a:cs typeface="Segoe UI" panose="020B0502040204020203" pitchFamily="34" charset="0"/>
              </a:rPr>
              <a:t>ORIGINAL REPORT</a:t>
            </a:r>
          </a:p>
        </p:txBody>
      </p:sp>
      <p:grpSp>
        <p:nvGrpSpPr>
          <p:cNvPr id="54" name="Group 53">
            <a:extLst>
              <a:ext uri="{FF2B5EF4-FFF2-40B4-BE49-F238E27FC236}">
                <a16:creationId xmlns:a16="http://schemas.microsoft.com/office/drawing/2014/main" id="{C7FD157D-59D6-4470-A83B-BCDC6C55AD87}"/>
              </a:ext>
            </a:extLst>
          </p:cNvPr>
          <p:cNvGrpSpPr/>
          <p:nvPr/>
        </p:nvGrpSpPr>
        <p:grpSpPr>
          <a:xfrm>
            <a:off x="1335890" y="6414301"/>
            <a:ext cx="9680081" cy="626479"/>
            <a:chOff x="1309728" y="6289101"/>
            <a:chExt cx="9491137" cy="614251"/>
          </a:xfrm>
        </p:grpSpPr>
        <p:pic>
          <p:nvPicPr>
            <p:cNvPr id="18" name="Picture 17">
              <a:extLst>
                <a:ext uri="{FF2B5EF4-FFF2-40B4-BE49-F238E27FC236}">
                  <a16:creationId xmlns:a16="http://schemas.microsoft.com/office/drawing/2014/main" id="{A8D519EA-1C3B-4714-9402-75FC73086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19" name="Picture 18">
              <a:extLst>
                <a:ext uri="{FF2B5EF4-FFF2-40B4-BE49-F238E27FC236}">
                  <a16:creationId xmlns:a16="http://schemas.microsoft.com/office/drawing/2014/main" id="{8CA227DE-C772-4F20-BB7F-11274DE40F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20" name="Picture 19">
              <a:extLst>
                <a:ext uri="{FF2B5EF4-FFF2-40B4-BE49-F238E27FC236}">
                  <a16:creationId xmlns:a16="http://schemas.microsoft.com/office/drawing/2014/main" id="{33AD2032-DB65-4639-8967-D3474504EC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21" name="Picture 20">
              <a:extLst>
                <a:ext uri="{FF2B5EF4-FFF2-40B4-BE49-F238E27FC236}">
                  <a16:creationId xmlns:a16="http://schemas.microsoft.com/office/drawing/2014/main" id="{B2F31E97-2935-4C3C-B3E2-DAEA68580C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22" name="Picture 21">
              <a:extLst>
                <a:ext uri="{FF2B5EF4-FFF2-40B4-BE49-F238E27FC236}">
                  <a16:creationId xmlns:a16="http://schemas.microsoft.com/office/drawing/2014/main" id="{B4EFDC4F-AC97-4AB5-9DAC-534C9FCE79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23" name="Picture 22">
              <a:extLst>
                <a:ext uri="{FF2B5EF4-FFF2-40B4-BE49-F238E27FC236}">
                  <a16:creationId xmlns:a16="http://schemas.microsoft.com/office/drawing/2014/main" id="{92482296-1EE7-408D-9E15-9E2D3762DF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24" name="Picture 23">
              <a:extLst>
                <a:ext uri="{FF2B5EF4-FFF2-40B4-BE49-F238E27FC236}">
                  <a16:creationId xmlns:a16="http://schemas.microsoft.com/office/drawing/2014/main" id="{4F9993BC-0BB2-4456-AD62-CCEC3DA95E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25" name="Picture 24">
              <a:extLst>
                <a:ext uri="{FF2B5EF4-FFF2-40B4-BE49-F238E27FC236}">
                  <a16:creationId xmlns:a16="http://schemas.microsoft.com/office/drawing/2014/main" id="{DF8F1435-8D0D-45DA-A837-AFAB90A963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34" name="Graphic 33" descr="Roller Paint Tool outline">
              <a:extLst>
                <a:ext uri="{FF2B5EF4-FFF2-40B4-BE49-F238E27FC236}">
                  <a16:creationId xmlns:a16="http://schemas.microsoft.com/office/drawing/2014/main" id="{9899097E-2A26-4E3F-80B7-C898983B0E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083" y="6394490"/>
              <a:ext cx="403473" cy="403473"/>
            </a:xfrm>
            <a:prstGeom prst="rect">
              <a:avLst/>
            </a:prstGeom>
          </p:spPr>
        </p:pic>
        <p:grpSp>
          <p:nvGrpSpPr>
            <p:cNvPr id="35" name="Group 34">
              <a:extLst>
                <a:ext uri="{FF2B5EF4-FFF2-40B4-BE49-F238E27FC236}">
                  <a16:creationId xmlns:a16="http://schemas.microsoft.com/office/drawing/2014/main" id="{4BC74615-C8BF-429E-AE93-47902FC90051}"/>
                </a:ext>
              </a:extLst>
            </p:cNvPr>
            <p:cNvGrpSpPr/>
            <p:nvPr/>
          </p:nvGrpSpPr>
          <p:grpSpPr>
            <a:xfrm>
              <a:off x="7211816" y="6396171"/>
              <a:ext cx="428655" cy="400111"/>
              <a:chOff x="5638800" y="2971800"/>
              <a:chExt cx="914400" cy="914400"/>
            </a:xfrm>
          </p:grpSpPr>
          <p:pic>
            <p:nvPicPr>
              <p:cNvPr id="36" name="Graphic 35" descr="Signal outline">
                <a:extLst>
                  <a:ext uri="{FF2B5EF4-FFF2-40B4-BE49-F238E27FC236}">
                    <a16:creationId xmlns:a16="http://schemas.microsoft.com/office/drawing/2014/main" id="{EC65038B-E5F2-421B-A35A-E6890E9517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2971800"/>
                <a:ext cx="914400" cy="914400"/>
              </a:xfrm>
              <a:prstGeom prst="rect">
                <a:avLst/>
              </a:prstGeom>
            </p:spPr>
          </p:pic>
          <p:grpSp>
            <p:nvGrpSpPr>
              <p:cNvPr id="37" name="Graphic 23" descr="Signal with solid fill">
                <a:extLst>
                  <a:ext uri="{FF2B5EF4-FFF2-40B4-BE49-F238E27FC236}">
                    <a16:creationId xmlns:a16="http://schemas.microsoft.com/office/drawing/2014/main" id="{6EB030F7-0F7E-4561-83C3-AB698B791F01}"/>
                  </a:ext>
                </a:extLst>
              </p:cNvPr>
              <p:cNvGrpSpPr/>
              <p:nvPr/>
            </p:nvGrpSpPr>
            <p:grpSpPr>
              <a:xfrm>
                <a:off x="6114473" y="3114370"/>
                <a:ext cx="304800" cy="647700"/>
                <a:chOff x="6516671" y="3320392"/>
                <a:chExt cx="304800" cy="647700"/>
              </a:xfrm>
            </p:grpSpPr>
            <p:sp>
              <p:nvSpPr>
                <p:cNvPr id="38" name="Freeform: Shape 37">
                  <a:extLst>
                    <a:ext uri="{FF2B5EF4-FFF2-40B4-BE49-F238E27FC236}">
                      <a16:creationId xmlns:a16="http://schemas.microsoft.com/office/drawing/2014/main" id="{00FD3734-50E0-475B-8890-E9D9C03D7D6E}"/>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39" name="Freeform: Shape 38">
                  <a:extLst>
                    <a:ext uri="{FF2B5EF4-FFF2-40B4-BE49-F238E27FC236}">
                      <a16:creationId xmlns:a16="http://schemas.microsoft.com/office/drawing/2014/main" id="{35594969-C0C1-4BCC-95C1-7F730A3BC270}"/>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46" name="Graphic 45" descr="Classroom with solid fill">
              <a:extLst>
                <a:ext uri="{FF2B5EF4-FFF2-40B4-BE49-F238E27FC236}">
                  <a16:creationId xmlns:a16="http://schemas.microsoft.com/office/drawing/2014/main" id="{DAF3C3DC-15E9-45D6-A8B0-EB573790D12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16614" y="6394490"/>
              <a:ext cx="403473" cy="403473"/>
            </a:xfrm>
            <a:prstGeom prst="rect">
              <a:avLst/>
            </a:prstGeom>
          </p:spPr>
        </p:pic>
        <p:pic>
          <p:nvPicPr>
            <p:cNvPr id="53" name="Graphic 52" descr="Sort outline">
              <a:extLst>
                <a:ext uri="{FF2B5EF4-FFF2-40B4-BE49-F238E27FC236}">
                  <a16:creationId xmlns:a16="http://schemas.microsoft.com/office/drawing/2014/main" id="{E298CE1E-CADF-45A2-AFEF-578CC05621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13347" y="6418426"/>
              <a:ext cx="355600" cy="355600"/>
            </a:xfrm>
            <a:prstGeom prst="rect">
              <a:avLst/>
            </a:prstGeom>
          </p:spPr>
        </p:pic>
      </p:grpSp>
      <p:graphicFrame>
        <p:nvGraphicFramePr>
          <p:cNvPr id="5" name="Table 4">
            <a:extLst>
              <a:ext uri="{FF2B5EF4-FFF2-40B4-BE49-F238E27FC236}">
                <a16:creationId xmlns:a16="http://schemas.microsoft.com/office/drawing/2014/main" id="{9187065D-B815-DE86-0502-03FBBC1972DB}"/>
              </a:ext>
            </a:extLst>
          </p:cNvPr>
          <p:cNvGraphicFramePr>
            <a:graphicFrameLocks noGrp="1"/>
          </p:cNvGraphicFramePr>
          <p:nvPr>
            <p:extLst>
              <p:ext uri="{D42A27DB-BD31-4B8C-83A1-F6EECF244321}">
                <p14:modId xmlns:p14="http://schemas.microsoft.com/office/powerpoint/2010/main" val="1612959892"/>
              </p:ext>
            </p:extLst>
          </p:nvPr>
        </p:nvGraphicFramePr>
        <p:xfrm>
          <a:off x="172495" y="4937655"/>
          <a:ext cx="209932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4212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Tree>
    <p:extLst>
      <p:ext uri="{BB962C8B-B14F-4D97-AF65-F5344CB8AC3E}">
        <p14:creationId xmlns:p14="http://schemas.microsoft.com/office/powerpoint/2010/main" val="5069869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9888ABE-B50B-49F5-99E7-8B75683BA761}"/>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Rectangle 25">
            <a:extLst>
              <a:ext uri="{FF2B5EF4-FFF2-40B4-BE49-F238E27FC236}">
                <a16:creationId xmlns:a16="http://schemas.microsoft.com/office/drawing/2014/main" id="{CF63561E-8CD6-4A8C-AA44-B733018EE568}"/>
              </a:ext>
            </a:extLst>
          </p:cNvPr>
          <p:cNvSpPr/>
          <p:nvPr/>
        </p:nvSpPr>
        <p:spPr>
          <a:xfrm>
            <a:off x="1348471" y="370784"/>
            <a:ext cx="9943143" cy="5883339"/>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TextBox 23">
            <a:extLst>
              <a:ext uri="{FF2B5EF4-FFF2-40B4-BE49-F238E27FC236}">
                <a16:creationId xmlns:a16="http://schemas.microsoft.com/office/drawing/2014/main" id="{5D77BDF7-2C31-4AC6-808F-C032F04D8075}"/>
              </a:ext>
            </a:extLst>
          </p:cNvPr>
          <p:cNvSpPr txBox="1"/>
          <p:nvPr/>
        </p:nvSpPr>
        <p:spPr>
          <a:xfrm>
            <a:off x="11256506" y="-11524"/>
            <a:ext cx="1178382" cy="382308"/>
          </a:xfrm>
          <a:prstGeom prst="rect">
            <a:avLst/>
          </a:prstGeom>
          <a:noFill/>
        </p:spPr>
        <p:txBody>
          <a:bodyPr wrap="none" rtlCol="0">
            <a:spAutoFit/>
          </a:bodyPr>
          <a:lstStyle/>
          <a:p>
            <a:r>
              <a:rPr lang="en-US" sz="1836" b="1">
                <a:latin typeface="Segoe UI" panose="020B0502040204020203" pitchFamily="34" charset="0"/>
                <a:cs typeface="Segoe UI" panose="020B0502040204020203" pitchFamily="34" charset="0"/>
              </a:rPr>
              <a:t>MARGIN</a:t>
            </a:r>
          </a:p>
        </p:txBody>
      </p:sp>
      <p:sp>
        <p:nvSpPr>
          <p:cNvPr id="2" name="Rectangle 1">
            <a:extLst>
              <a:ext uri="{FF2B5EF4-FFF2-40B4-BE49-F238E27FC236}">
                <a16:creationId xmlns:a16="http://schemas.microsoft.com/office/drawing/2014/main" id="{26FE4672-693E-4625-92BF-6C0C9228F02D}"/>
              </a:ext>
            </a:extLst>
          </p:cNvPr>
          <p:cNvSpPr/>
          <p:nvPr/>
        </p:nvSpPr>
        <p:spPr>
          <a:xfrm>
            <a:off x="1314070" y="6387189"/>
            <a:ext cx="670118" cy="626478"/>
          </a:xfrm>
          <a:prstGeom prst="rect">
            <a:avLst/>
          </a:prstGeom>
          <a:solidFill>
            <a:srgbClr val="DC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70" name="Group 69">
            <a:extLst>
              <a:ext uri="{FF2B5EF4-FFF2-40B4-BE49-F238E27FC236}">
                <a16:creationId xmlns:a16="http://schemas.microsoft.com/office/drawing/2014/main" id="{4A93DF7A-223C-41A3-9C32-E776B9D5A538}"/>
              </a:ext>
            </a:extLst>
          </p:cNvPr>
          <p:cNvGrpSpPr/>
          <p:nvPr/>
        </p:nvGrpSpPr>
        <p:grpSpPr>
          <a:xfrm>
            <a:off x="1335890" y="6414301"/>
            <a:ext cx="9680081" cy="626479"/>
            <a:chOff x="1309728" y="6289101"/>
            <a:chExt cx="9491137" cy="614251"/>
          </a:xfrm>
        </p:grpSpPr>
        <p:pic>
          <p:nvPicPr>
            <p:cNvPr id="71" name="Picture 70">
              <a:extLst>
                <a:ext uri="{FF2B5EF4-FFF2-40B4-BE49-F238E27FC236}">
                  <a16:creationId xmlns:a16="http://schemas.microsoft.com/office/drawing/2014/main" id="{F0A76A5C-EF2F-494C-BA75-E728BA568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72" name="Picture 71">
              <a:extLst>
                <a:ext uri="{FF2B5EF4-FFF2-40B4-BE49-F238E27FC236}">
                  <a16:creationId xmlns:a16="http://schemas.microsoft.com/office/drawing/2014/main" id="{95F42B5D-ACF9-4C5A-A14D-90318E4D3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73" name="Picture 72">
              <a:extLst>
                <a:ext uri="{FF2B5EF4-FFF2-40B4-BE49-F238E27FC236}">
                  <a16:creationId xmlns:a16="http://schemas.microsoft.com/office/drawing/2014/main" id="{D5D1199A-9B3B-4189-9941-37F0BE4450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74" name="Picture 73">
              <a:extLst>
                <a:ext uri="{FF2B5EF4-FFF2-40B4-BE49-F238E27FC236}">
                  <a16:creationId xmlns:a16="http://schemas.microsoft.com/office/drawing/2014/main" id="{399E1884-BB0F-424B-9FD8-3A5948B3C3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75" name="Picture 74">
              <a:extLst>
                <a:ext uri="{FF2B5EF4-FFF2-40B4-BE49-F238E27FC236}">
                  <a16:creationId xmlns:a16="http://schemas.microsoft.com/office/drawing/2014/main" id="{F52282A0-0E56-4ACF-9CDD-65CB5E0FCB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76" name="Picture 75">
              <a:extLst>
                <a:ext uri="{FF2B5EF4-FFF2-40B4-BE49-F238E27FC236}">
                  <a16:creationId xmlns:a16="http://schemas.microsoft.com/office/drawing/2014/main" id="{D9EE37BB-7571-4A7F-89A1-44BC986139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77" name="Picture 76">
              <a:extLst>
                <a:ext uri="{FF2B5EF4-FFF2-40B4-BE49-F238E27FC236}">
                  <a16:creationId xmlns:a16="http://schemas.microsoft.com/office/drawing/2014/main" id="{B4A27F73-44C3-4BC5-89F3-1F3E141A67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78" name="Picture 77">
              <a:extLst>
                <a:ext uri="{FF2B5EF4-FFF2-40B4-BE49-F238E27FC236}">
                  <a16:creationId xmlns:a16="http://schemas.microsoft.com/office/drawing/2014/main" id="{E1D45321-8C40-4101-8797-376E00AC88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79" name="Graphic 78" descr="Roller Paint Tool outline">
              <a:extLst>
                <a:ext uri="{FF2B5EF4-FFF2-40B4-BE49-F238E27FC236}">
                  <a16:creationId xmlns:a16="http://schemas.microsoft.com/office/drawing/2014/main" id="{BF867539-95AB-47AD-A74B-59014413D2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083" y="6394490"/>
              <a:ext cx="403473" cy="403473"/>
            </a:xfrm>
            <a:prstGeom prst="rect">
              <a:avLst/>
            </a:prstGeom>
          </p:spPr>
        </p:pic>
        <p:grpSp>
          <p:nvGrpSpPr>
            <p:cNvPr id="80" name="Group 79">
              <a:extLst>
                <a:ext uri="{FF2B5EF4-FFF2-40B4-BE49-F238E27FC236}">
                  <a16:creationId xmlns:a16="http://schemas.microsoft.com/office/drawing/2014/main" id="{D020E91D-683C-4EDC-BAD5-EA04BE2E647A}"/>
                </a:ext>
              </a:extLst>
            </p:cNvPr>
            <p:cNvGrpSpPr/>
            <p:nvPr/>
          </p:nvGrpSpPr>
          <p:grpSpPr>
            <a:xfrm>
              <a:off x="7211816" y="6396171"/>
              <a:ext cx="428655" cy="400111"/>
              <a:chOff x="5638800" y="2971800"/>
              <a:chExt cx="914400" cy="914400"/>
            </a:xfrm>
          </p:grpSpPr>
          <p:pic>
            <p:nvPicPr>
              <p:cNvPr id="83" name="Graphic 82" descr="Signal outline">
                <a:extLst>
                  <a:ext uri="{FF2B5EF4-FFF2-40B4-BE49-F238E27FC236}">
                    <a16:creationId xmlns:a16="http://schemas.microsoft.com/office/drawing/2014/main" id="{FA7B12E6-FC38-4309-8877-5751E3A33C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2971800"/>
                <a:ext cx="914400" cy="914400"/>
              </a:xfrm>
              <a:prstGeom prst="rect">
                <a:avLst/>
              </a:prstGeom>
            </p:spPr>
          </p:pic>
          <p:grpSp>
            <p:nvGrpSpPr>
              <p:cNvPr id="84" name="Graphic 23" descr="Signal with solid fill">
                <a:extLst>
                  <a:ext uri="{FF2B5EF4-FFF2-40B4-BE49-F238E27FC236}">
                    <a16:creationId xmlns:a16="http://schemas.microsoft.com/office/drawing/2014/main" id="{2815C7C4-A954-40A1-96E0-8B3C9AD0D8DF}"/>
                  </a:ext>
                </a:extLst>
              </p:cNvPr>
              <p:cNvGrpSpPr/>
              <p:nvPr/>
            </p:nvGrpSpPr>
            <p:grpSpPr>
              <a:xfrm>
                <a:off x="6114473" y="3114370"/>
                <a:ext cx="304800" cy="647700"/>
                <a:chOff x="6516671" y="3320392"/>
                <a:chExt cx="304800" cy="647700"/>
              </a:xfrm>
            </p:grpSpPr>
            <p:sp>
              <p:nvSpPr>
                <p:cNvPr id="85" name="Freeform: Shape 84">
                  <a:extLst>
                    <a:ext uri="{FF2B5EF4-FFF2-40B4-BE49-F238E27FC236}">
                      <a16:creationId xmlns:a16="http://schemas.microsoft.com/office/drawing/2014/main" id="{2A21B291-FC46-4C17-A8A5-0ACBA422595A}"/>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86" name="Freeform: Shape 85">
                  <a:extLst>
                    <a:ext uri="{FF2B5EF4-FFF2-40B4-BE49-F238E27FC236}">
                      <a16:creationId xmlns:a16="http://schemas.microsoft.com/office/drawing/2014/main" id="{9EA2E6FF-C9E3-4DC6-BF49-545D278AF047}"/>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81" name="Graphic 80" descr="Classroom with solid fill">
              <a:extLst>
                <a:ext uri="{FF2B5EF4-FFF2-40B4-BE49-F238E27FC236}">
                  <a16:creationId xmlns:a16="http://schemas.microsoft.com/office/drawing/2014/main" id="{523CFDB2-70CC-4F07-AFA6-E6907279C32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16614" y="6394490"/>
              <a:ext cx="403473" cy="403473"/>
            </a:xfrm>
            <a:prstGeom prst="rect">
              <a:avLst/>
            </a:prstGeom>
          </p:spPr>
        </p:pic>
        <p:pic>
          <p:nvPicPr>
            <p:cNvPr id="82" name="Graphic 81" descr="Sort outline">
              <a:extLst>
                <a:ext uri="{FF2B5EF4-FFF2-40B4-BE49-F238E27FC236}">
                  <a16:creationId xmlns:a16="http://schemas.microsoft.com/office/drawing/2014/main" id="{07731405-D62D-4222-A7FA-5DCDD39E9A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13347" y="6418426"/>
              <a:ext cx="355600" cy="355600"/>
            </a:xfrm>
            <a:prstGeom prst="rect">
              <a:avLst/>
            </a:prstGeom>
          </p:spPr>
        </p:pic>
      </p:grpSp>
      <p:graphicFrame>
        <p:nvGraphicFramePr>
          <p:cNvPr id="3" name="Table 2">
            <a:extLst>
              <a:ext uri="{FF2B5EF4-FFF2-40B4-BE49-F238E27FC236}">
                <a16:creationId xmlns:a16="http://schemas.microsoft.com/office/drawing/2014/main" id="{ABB9166A-11E7-C6D7-392F-FA376F50FC03}"/>
              </a:ext>
            </a:extLst>
          </p:cNvPr>
          <p:cNvGraphicFramePr>
            <a:graphicFrameLocks noGrp="1"/>
          </p:cNvGraphicFramePr>
          <p:nvPr>
            <p:extLst>
              <p:ext uri="{D42A27DB-BD31-4B8C-83A1-F6EECF244321}">
                <p14:modId xmlns:p14="http://schemas.microsoft.com/office/powerpoint/2010/main" val="1156710001"/>
              </p:ext>
            </p:extLst>
          </p:nvPr>
        </p:nvGraphicFramePr>
        <p:xfrm>
          <a:off x="172495" y="4937655"/>
          <a:ext cx="209932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4212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Tree>
    <p:extLst>
      <p:ext uri="{BB962C8B-B14F-4D97-AF65-F5344CB8AC3E}">
        <p14:creationId xmlns:p14="http://schemas.microsoft.com/office/powerpoint/2010/main" val="26904157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09F35C6-72B4-4FF6-9E9E-F8C28A22A5B9}"/>
              </a:ext>
            </a:extLst>
          </p:cNvPr>
          <p:cNvSpPr/>
          <p:nvPr/>
        </p:nvSpPr>
        <p:spPr>
          <a:xfrm>
            <a:off x="1263267" y="534545"/>
            <a:ext cx="9908355" cy="5853574"/>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Rectangle 6">
            <a:extLst>
              <a:ext uri="{FF2B5EF4-FFF2-40B4-BE49-F238E27FC236}">
                <a16:creationId xmlns:a16="http://schemas.microsoft.com/office/drawing/2014/main" id="{4D6372E5-8CE2-47DE-A4AA-5A2A01A2640B}"/>
              </a:ext>
            </a:extLst>
          </p:cNvPr>
          <p:cNvSpPr/>
          <p:nvPr/>
        </p:nvSpPr>
        <p:spPr>
          <a:xfrm>
            <a:off x="301811" y="184312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0394D163-254D-4E3A-9BFB-89897F7AAE87}"/>
              </a:ext>
            </a:extLst>
          </p:cNvPr>
          <p:cNvSpPr/>
          <p:nvPr/>
        </p:nvSpPr>
        <p:spPr>
          <a:xfrm>
            <a:off x="301811" y="281979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TextBox 23">
            <a:extLst>
              <a:ext uri="{FF2B5EF4-FFF2-40B4-BE49-F238E27FC236}">
                <a16:creationId xmlns:a16="http://schemas.microsoft.com/office/drawing/2014/main" id="{5D77BDF7-2C31-4AC6-808F-C032F04D8075}"/>
              </a:ext>
            </a:extLst>
          </p:cNvPr>
          <p:cNvSpPr txBox="1"/>
          <p:nvPr/>
        </p:nvSpPr>
        <p:spPr>
          <a:xfrm>
            <a:off x="10505713" y="157860"/>
            <a:ext cx="1865765" cy="382308"/>
          </a:xfrm>
          <a:prstGeom prst="rect">
            <a:avLst/>
          </a:prstGeom>
          <a:noFill/>
        </p:spPr>
        <p:txBody>
          <a:bodyPr wrap="none" rtlCol="0">
            <a:spAutoFit/>
          </a:bodyPr>
          <a:lstStyle/>
          <a:p>
            <a:r>
              <a:rPr lang="en-US" sz="1836" b="1">
                <a:latin typeface="Segoe UI" panose="020B0502040204020203" pitchFamily="34" charset="0"/>
                <a:cs typeface="Segoe UI" panose="020B0502040204020203" pitchFamily="34" charset="0"/>
              </a:rPr>
              <a:t>DISTRIBUTION</a:t>
            </a:r>
          </a:p>
        </p:txBody>
      </p:sp>
      <p:grpSp>
        <p:nvGrpSpPr>
          <p:cNvPr id="32" name="Group 31">
            <a:extLst>
              <a:ext uri="{FF2B5EF4-FFF2-40B4-BE49-F238E27FC236}">
                <a16:creationId xmlns:a16="http://schemas.microsoft.com/office/drawing/2014/main" id="{B7EEF13D-4391-4C3F-87E1-9FFCB3B9ED4F}"/>
              </a:ext>
            </a:extLst>
          </p:cNvPr>
          <p:cNvGrpSpPr/>
          <p:nvPr/>
        </p:nvGrpSpPr>
        <p:grpSpPr>
          <a:xfrm>
            <a:off x="2972007" y="1504921"/>
            <a:ext cx="1547070" cy="319395"/>
            <a:chOff x="4564125" y="1737137"/>
            <a:chExt cx="1516873" cy="313161"/>
          </a:xfrm>
        </p:grpSpPr>
        <p:sp>
          <p:nvSpPr>
            <p:cNvPr id="31" name="Rectangle: Rounded Corners 30">
              <a:extLst>
                <a:ext uri="{FF2B5EF4-FFF2-40B4-BE49-F238E27FC236}">
                  <a16:creationId xmlns:a16="http://schemas.microsoft.com/office/drawing/2014/main" id="{0673D1D9-32CE-4665-A557-1C82AB069A8D}"/>
                </a:ext>
              </a:extLst>
            </p:cNvPr>
            <p:cNvSpPr/>
            <p:nvPr/>
          </p:nvSpPr>
          <p:spPr>
            <a:xfrm>
              <a:off x="4564125" y="1739001"/>
              <a:ext cx="1516873" cy="311297"/>
            </a:xfrm>
            <a:prstGeom prst="roundRect">
              <a:avLst>
                <a:gd name="adj"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0" name="TextBox 29">
              <a:extLst>
                <a:ext uri="{FF2B5EF4-FFF2-40B4-BE49-F238E27FC236}">
                  <a16:creationId xmlns:a16="http://schemas.microsoft.com/office/drawing/2014/main" id="{057E939C-E002-4AB8-AD5B-98D1A42ADD2F}"/>
                </a:ext>
              </a:extLst>
            </p:cNvPr>
            <p:cNvSpPr txBox="1"/>
            <p:nvPr/>
          </p:nvSpPr>
          <p:spPr>
            <a:xfrm>
              <a:off x="4782122" y="1737137"/>
              <a:ext cx="1109599"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MAIN KPIs</a:t>
              </a:r>
            </a:p>
          </p:txBody>
        </p:sp>
      </p:grpSp>
      <p:sp>
        <p:nvSpPr>
          <p:cNvPr id="33" name="Oval 32">
            <a:extLst>
              <a:ext uri="{FF2B5EF4-FFF2-40B4-BE49-F238E27FC236}">
                <a16:creationId xmlns:a16="http://schemas.microsoft.com/office/drawing/2014/main" id="{5AEE361D-52FF-4417-843E-D175B7672015}"/>
              </a:ext>
            </a:extLst>
          </p:cNvPr>
          <p:cNvSpPr/>
          <p:nvPr/>
        </p:nvSpPr>
        <p:spPr>
          <a:xfrm>
            <a:off x="4795638" y="1393557"/>
            <a:ext cx="496066" cy="496066"/>
          </a:xfrm>
          <a:prstGeom prst="ellipse">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b="1">
                <a:solidFill>
                  <a:schemeClr val="tx1"/>
                </a:solidFill>
                <a:latin typeface="Segoe UI" panose="020B0502040204020203" pitchFamily="34" charset="0"/>
                <a:cs typeface="Segoe UI" panose="020B0502040204020203" pitchFamily="34" charset="0"/>
              </a:rPr>
              <a:t>?</a:t>
            </a:r>
          </a:p>
        </p:txBody>
      </p:sp>
      <p:sp>
        <p:nvSpPr>
          <p:cNvPr id="34" name="Arrow: Down 33">
            <a:extLst>
              <a:ext uri="{FF2B5EF4-FFF2-40B4-BE49-F238E27FC236}">
                <a16:creationId xmlns:a16="http://schemas.microsoft.com/office/drawing/2014/main" id="{163E8F6A-6E18-4550-994D-2A60C0540298}"/>
              </a:ext>
            </a:extLst>
          </p:cNvPr>
          <p:cNvSpPr/>
          <p:nvPr/>
        </p:nvSpPr>
        <p:spPr>
          <a:xfrm>
            <a:off x="2290849" y="1884017"/>
            <a:ext cx="365305" cy="317135"/>
          </a:xfrm>
          <a:prstGeom prst="downArrow">
            <a:avLst>
              <a:gd name="adj1" fmla="val 64618"/>
              <a:gd name="adj2"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5" name="Arrow: Down 34">
            <a:extLst>
              <a:ext uri="{FF2B5EF4-FFF2-40B4-BE49-F238E27FC236}">
                <a16:creationId xmlns:a16="http://schemas.microsoft.com/office/drawing/2014/main" id="{14E4666A-1C00-4DC2-A5C8-B7DF874D5BD0}"/>
              </a:ext>
            </a:extLst>
          </p:cNvPr>
          <p:cNvSpPr/>
          <p:nvPr/>
        </p:nvSpPr>
        <p:spPr>
          <a:xfrm>
            <a:off x="4861018" y="1909466"/>
            <a:ext cx="365305" cy="317135"/>
          </a:xfrm>
          <a:prstGeom prst="downArrow">
            <a:avLst>
              <a:gd name="adj1" fmla="val 64618"/>
              <a:gd name="adj2"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36" name="Group 35">
            <a:extLst>
              <a:ext uri="{FF2B5EF4-FFF2-40B4-BE49-F238E27FC236}">
                <a16:creationId xmlns:a16="http://schemas.microsoft.com/office/drawing/2014/main" id="{53DDBC98-B52C-4465-9A04-16FD45F54D67}"/>
              </a:ext>
            </a:extLst>
          </p:cNvPr>
          <p:cNvGrpSpPr/>
          <p:nvPr/>
        </p:nvGrpSpPr>
        <p:grpSpPr>
          <a:xfrm>
            <a:off x="2972006" y="2356313"/>
            <a:ext cx="1547070" cy="326306"/>
            <a:chOff x="4564125" y="1739001"/>
            <a:chExt cx="1516873" cy="319937"/>
          </a:xfrm>
        </p:grpSpPr>
        <p:sp>
          <p:nvSpPr>
            <p:cNvPr id="37" name="Rectangle: Rounded Corners 36">
              <a:extLst>
                <a:ext uri="{FF2B5EF4-FFF2-40B4-BE49-F238E27FC236}">
                  <a16:creationId xmlns:a16="http://schemas.microsoft.com/office/drawing/2014/main" id="{373977EB-AC63-4770-B5DA-E38F8CAF3B25}"/>
                </a:ext>
              </a:extLst>
            </p:cNvPr>
            <p:cNvSpPr/>
            <p:nvPr/>
          </p:nvSpPr>
          <p:spPr>
            <a:xfrm>
              <a:off x="4564125" y="1739001"/>
              <a:ext cx="1516873" cy="311297"/>
            </a:xfrm>
            <a:prstGeom prst="roundRect">
              <a:avLst>
                <a:gd name="adj"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8" name="TextBox 37">
              <a:extLst>
                <a:ext uri="{FF2B5EF4-FFF2-40B4-BE49-F238E27FC236}">
                  <a16:creationId xmlns:a16="http://schemas.microsoft.com/office/drawing/2014/main" id="{403414A4-0889-4213-B83D-A3E819D86A85}"/>
                </a:ext>
              </a:extLst>
            </p:cNvPr>
            <p:cNvSpPr txBox="1"/>
            <p:nvPr/>
          </p:nvSpPr>
          <p:spPr>
            <a:xfrm>
              <a:off x="4675117" y="1746865"/>
              <a:ext cx="1314847"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KPIs DETAILS</a:t>
              </a:r>
            </a:p>
          </p:txBody>
        </p:sp>
      </p:grpSp>
      <p:grpSp>
        <p:nvGrpSpPr>
          <p:cNvPr id="39" name="Group 38">
            <a:extLst>
              <a:ext uri="{FF2B5EF4-FFF2-40B4-BE49-F238E27FC236}">
                <a16:creationId xmlns:a16="http://schemas.microsoft.com/office/drawing/2014/main" id="{657A4C7A-E7D5-4AF0-93FA-CBAC9BCFF1B7}"/>
              </a:ext>
            </a:extLst>
          </p:cNvPr>
          <p:cNvGrpSpPr/>
          <p:nvPr/>
        </p:nvGrpSpPr>
        <p:grpSpPr>
          <a:xfrm>
            <a:off x="2972005" y="3300368"/>
            <a:ext cx="1547070" cy="326306"/>
            <a:chOff x="4564125" y="1739001"/>
            <a:chExt cx="1516873" cy="319937"/>
          </a:xfrm>
        </p:grpSpPr>
        <p:sp>
          <p:nvSpPr>
            <p:cNvPr id="40" name="Rectangle: Rounded Corners 39">
              <a:extLst>
                <a:ext uri="{FF2B5EF4-FFF2-40B4-BE49-F238E27FC236}">
                  <a16:creationId xmlns:a16="http://schemas.microsoft.com/office/drawing/2014/main" id="{05C8F369-22D9-4024-AC9D-ED11C30E3E64}"/>
                </a:ext>
              </a:extLst>
            </p:cNvPr>
            <p:cNvSpPr/>
            <p:nvPr/>
          </p:nvSpPr>
          <p:spPr>
            <a:xfrm>
              <a:off x="4564125" y="1739001"/>
              <a:ext cx="1516873" cy="311297"/>
            </a:xfrm>
            <a:prstGeom prst="roundRect">
              <a:avLst>
                <a:gd name="adj" fmla="val 50000"/>
              </a:avLst>
            </a:prstGeom>
            <a:solidFill>
              <a:srgbClr val="FE9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1" name="TextBox 40">
              <a:extLst>
                <a:ext uri="{FF2B5EF4-FFF2-40B4-BE49-F238E27FC236}">
                  <a16:creationId xmlns:a16="http://schemas.microsoft.com/office/drawing/2014/main" id="{56373BBF-C98D-42D1-951B-166514A670E2}"/>
                </a:ext>
              </a:extLst>
            </p:cNvPr>
            <p:cNvSpPr txBox="1"/>
            <p:nvPr/>
          </p:nvSpPr>
          <p:spPr>
            <a:xfrm>
              <a:off x="4714029" y="1746865"/>
              <a:ext cx="1271182"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INDICATORS</a:t>
              </a:r>
            </a:p>
          </p:txBody>
        </p:sp>
      </p:grpSp>
      <p:grpSp>
        <p:nvGrpSpPr>
          <p:cNvPr id="42" name="Group 41">
            <a:extLst>
              <a:ext uri="{FF2B5EF4-FFF2-40B4-BE49-F238E27FC236}">
                <a16:creationId xmlns:a16="http://schemas.microsoft.com/office/drawing/2014/main" id="{C15F6F73-0182-486A-9DDA-A5DC4E050C23}"/>
              </a:ext>
            </a:extLst>
          </p:cNvPr>
          <p:cNvGrpSpPr/>
          <p:nvPr/>
        </p:nvGrpSpPr>
        <p:grpSpPr>
          <a:xfrm>
            <a:off x="2972004" y="5614916"/>
            <a:ext cx="1557467" cy="319395"/>
            <a:chOff x="4564125" y="1737137"/>
            <a:chExt cx="1527067" cy="313161"/>
          </a:xfrm>
        </p:grpSpPr>
        <p:sp>
          <p:nvSpPr>
            <p:cNvPr id="43" name="Rectangle: Rounded Corners 42">
              <a:extLst>
                <a:ext uri="{FF2B5EF4-FFF2-40B4-BE49-F238E27FC236}">
                  <a16:creationId xmlns:a16="http://schemas.microsoft.com/office/drawing/2014/main" id="{C886B635-2AF9-4240-832E-DB4F5DACA078}"/>
                </a:ext>
              </a:extLst>
            </p:cNvPr>
            <p:cNvSpPr/>
            <p:nvPr/>
          </p:nvSpPr>
          <p:spPr>
            <a:xfrm>
              <a:off x="4564125" y="1739001"/>
              <a:ext cx="1516873" cy="311297"/>
            </a:xfrm>
            <a:prstGeom prst="roundRect">
              <a:avLst>
                <a:gd name="adj" fmla="val 50000"/>
              </a:avLst>
            </a:prstGeom>
            <a:solidFill>
              <a:srgbClr val="F2C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4" name="TextBox 43">
              <a:extLst>
                <a:ext uri="{FF2B5EF4-FFF2-40B4-BE49-F238E27FC236}">
                  <a16:creationId xmlns:a16="http://schemas.microsoft.com/office/drawing/2014/main" id="{C0021A20-1431-45A1-BEF4-660C5DCE2CAD}"/>
                </a:ext>
              </a:extLst>
            </p:cNvPr>
            <p:cNvSpPr txBox="1"/>
            <p:nvPr/>
          </p:nvSpPr>
          <p:spPr>
            <a:xfrm>
              <a:off x="4616749" y="1737137"/>
              <a:ext cx="1474443"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PROPORTIONS</a:t>
              </a:r>
            </a:p>
          </p:txBody>
        </p:sp>
      </p:grpSp>
      <p:grpSp>
        <p:nvGrpSpPr>
          <p:cNvPr id="45" name="Group 44">
            <a:extLst>
              <a:ext uri="{FF2B5EF4-FFF2-40B4-BE49-F238E27FC236}">
                <a16:creationId xmlns:a16="http://schemas.microsoft.com/office/drawing/2014/main" id="{899EFCB5-BF71-4084-A420-428CA63E04CF}"/>
              </a:ext>
            </a:extLst>
          </p:cNvPr>
          <p:cNvGrpSpPr/>
          <p:nvPr/>
        </p:nvGrpSpPr>
        <p:grpSpPr>
          <a:xfrm>
            <a:off x="7393603" y="3892986"/>
            <a:ext cx="1547070" cy="318614"/>
            <a:chOff x="4564125" y="1737903"/>
            <a:chExt cx="1516873" cy="312395"/>
          </a:xfrm>
        </p:grpSpPr>
        <p:sp>
          <p:nvSpPr>
            <p:cNvPr id="46" name="Rectangle: Rounded Corners 45">
              <a:extLst>
                <a:ext uri="{FF2B5EF4-FFF2-40B4-BE49-F238E27FC236}">
                  <a16:creationId xmlns:a16="http://schemas.microsoft.com/office/drawing/2014/main" id="{A827F4F1-C88A-4153-BBDF-4AEE91789EE3}"/>
                </a:ext>
              </a:extLst>
            </p:cNvPr>
            <p:cNvSpPr/>
            <p:nvPr/>
          </p:nvSpPr>
          <p:spPr>
            <a:xfrm>
              <a:off x="4564125" y="1739001"/>
              <a:ext cx="1516873" cy="311297"/>
            </a:xfrm>
            <a:prstGeom prst="roundRect">
              <a:avLst>
                <a:gd name="adj" fmla="val 50000"/>
              </a:avLst>
            </a:prstGeom>
            <a:solidFill>
              <a:srgbClr val="A46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7" name="TextBox 46">
              <a:extLst>
                <a:ext uri="{FF2B5EF4-FFF2-40B4-BE49-F238E27FC236}">
                  <a16:creationId xmlns:a16="http://schemas.microsoft.com/office/drawing/2014/main" id="{1AF9A0FC-DBBE-4DDD-AC46-B83D872E72D1}"/>
                </a:ext>
              </a:extLst>
            </p:cNvPr>
            <p:cNvSpPr txBox="1"/>
            <p:nvPr/>
          </p:nvSpPr>
          <p:spPr>
            <a:xfrm>
              <a:off x="4777379" y="1737903"/>
              <a:ext cx="1109599"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SSA TIER 2</a:t>
              </a:r>
            </a:p>
          </p:txBody>
        </p:sp>
      </p:grpSp>
      <p:sp>
        <p:nvSpPr>
          <p:cNvPr id="68" name="Rectangle 67">
            <a:extLst>
              <a:ext uri="{FF2B5EF4-FFF2-40B4-BE49-F238E27FC236}">
                <a16:creationId xmlns:a16="http://schemas.microsoft.com/office/drawing/2014/main" id="{1DF64E51-1606-402B-9EAF-8DBE9796E563}"/>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FA4E23C-3A9C-4595-86BD-38954C8BDDE6}"/>
              </a:ext>
            </a:extLst>
          </p:cNvPr>
          <p:cNvSpPr/>
          <p:nvPr/>
        </p:nvSpPr>
        <p:spPr>
          <a:xfrm>
            <a:off x="2164534" y="6392367"/>
            <a:ext cx="670118" cy="621301"/>
          </a:xfrm>
          <a:prstGeom prst="rect">
            <a:avLst/>
          </a:prstGeom>
          <a:solidFill>
            <a:srgbClr val="DC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87" name="Group 86">
            <a:extLst>
              <a:ext uri="{FF2B5EF4-FFF2-40B4-BE49-F238E27FC236}">
                <a16:creationId xmlns:a16="http://schemas.microsoft.com/office/drawing/2014/main" id="{D0D07081-3B69-49C4-9906-A796A3249A73}"/>
              </a:ext>
            </a:extLst>
          </p:cNvPr>
          <p:cNvGrpSpPr/>
          <p:nvPr/>
        </p:nvGrpSpPr>
        <p:grpSpPr>
          <a:xfrm>
            <a:off x="1335890" y="6414301"/>
            <a:ext cx="9680081" cy="626479"/>
            <a:chOff x="1309728" y="6289101"/>
            <a:chExt cx="9491137" cy="614251"/>
          </a:xfrm>
        </p:grpSpPr>
        <p:pic>
          <p:nvPicPr>
            <p:cNvPr id="88" name="Picture 87">
              <a:extLst>
                <a:ext uri="{FF2B5EF4-FFF2-40B4-BE49-F238E27FC236}">
                  <a16:creationId xmlns:a16="http://schemas.microsoft.com/office/drawing/2014/main" id="{AC8CF755-1C4A-45A0-B2D3-D99A1BC0A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89" name="Picture 88">
              <a:extLst>
                <a:ext uri="{FF2B5EF4-FFF2-40B4-BE49-F238E27FC236}">
                  <a16:creationId xmlns:a16="http://schemas.microsoft.com/office/drawing/2014/main" id="{B9514DE8-C26F-4E11-8EFB-1C2CC28B9E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90" name="Picture 89">
              <a:extLst>
                <a:ext uri="{FF2B5EF4-FFF2-40B4-BE49-F238E27FC236}">
                  <a16:creationId xmlns:a16="http://schemas.microsoft.com/office/drawing/2014/main" id="{C2C55FEE-A27E-4F66-A1F4-268AAF6017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91" name="Picture 90">
              <a:extLst>
                <a:ext uri="{FF2B5EF4-FFF2-40B4-BE49-F238E27FC236}">
                  <a16:creationId xmlns:a16="http://schemas.microsoft.com/office/drawing/2014/main" id="{D825CE4F-EFEB-4874-8890-3C8042F36E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92" name="Picture 91">
              <a:extLst>
                <a:ext uri="{FF2B5EF4-FFF2-40B4-BE49-F238E27FC236}">
                  <a16:creationId xmlns:a16="http://schemas.microsoft.com/office/drawing/2014/main" id="{1473C5FC-D818-4CED-8267-7035A89E8B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93" name="Picture 92">
              <a:extLst>
                <a:ext uri="{FF2B5EF4-FFF2-40B4-BE49-F238E27FC236}">
                  <a16:creationId xmlns:a16="http://schemas.microsoft.com/office/drawing/2014/main" id="{F83AFCCA-266D-4C25-ADCD-DB3B890AD9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94" name="Picture 93">
              <a:extLst>
                <a:ext uri="{FF2B5EF4-FFF2-40B4-BE49-F238E27FC236}">
                  <a16:creationId xmlns:a16="http://schemas.microsoft.com/office/drawing/2014/main" id="{1B6C6416-93DA-49B8-9491-87B2253FCF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95" name="Picture 94">
              <a:extLst>
                <a:ext uri="{FF2B5EF4-FFF2-40B4-BE49-F238E27FC236}">
                  <a16:creationId xmlns:a16="http://schemas.microsoft.com/office/drawing/2014/main" id="{379668A7-E58A-40A5-96D8-9ED488C90C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96" name="Graphic 95" descr="Roller Paint Tool outline">
              <a:extLst>
                <a:ext uri="{FF2B5EF4-FFF2-40B4-BE49-F238E27FC236}">
                  <a16:creationId xmlns:a16="http://schemas.microsoft.com/office/drawing/2014/main" id="{FB6B3175-F945-44A3-A7E4-EC6AC8D519A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083" y="6394490"/>
              <a:ext cx="403473" cy="403473"/>
            </a:xfrm>
            <a:prstGeom prst="rect">
              <a:avLst/>
            </a:prstGeom>
          </p:spPr>
        </p:pic>
        <p:grpSp>
          <p:nvGrpSpPr>
            <p:cNvPr id="97" name="Group 96">
              <a:extLst>
                <a:ext uri="{FF2B5EF4-FFF2-40B4-BE49-F238E27FC236}">
                  <a16:creationId xmlns:a16="http://schemas.microsoft.com/office/drawing/2014/main" id="{FAE7ACF0-407A-4775-8330-AFF8ADE89AB3}"/>
                </a:ext>
              </a:extLst>
            </p:cNvPr>
            <p:cNvGrpSpPr/>
            <p:nvPr/>
          </p:nvGrpSpPr>
          <p:grpSpPr>
            <a:xfrm>
              <a:off x="7211816" y="6396171"/>
              <a:ext cx="428655" cy="400111"/>
              <a:chOff x="5638800" y="2971800"/>
              <a:chExt cx="914400" cy="914400"/>
            </a:xfrm>
          </p:grpSpPr>
          <p:pic>
            <p:nvPicPr>
              <p:cNvPr id="100" name="Graphic 99" descr="Signal outline">
                <a:extLst>
                  <a:ext uri="{FF2B5EF4-FFF2-40B4-BE49-F238E27FC236}">
                    <a16:creationId xmlns:a16="http://schemas.microsoft.com/office/drawing/2014/main" id="{91F854CB-C6AF-4D8F-A785-E978FD6A7E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2971800"/>
                <a:ext cx="914400" cy="914400"/>
              </a:xfrm>
              <a:prstGeom prst="rect">
                <a:avLst/>
              </a:prstGeom>
            </p:spPr>
          </p:pic>
          <p:grpSp>
            <p:nvGrpSpPr>
              <p:cNvPr id="101" name="Graphic 23" descr="Signal with solid fill">
                <a:extLst>
                  <a:ext uri="{FF2B5EF4-FFF2-40B4-BE49-F238E27FC236}">
                    <a16:creationId xmlns:a16="http://schemas.microsoft.com/office/drawing/2014/main" id="{D67252C2-D59A-4FA5-9C40-4F2C75528379}"/>
                  </a:ext>
                </a:extLst>
              </p:cNvPr>
              <p:cNvGrpSpPr/>
              <p:nvPr/>
            </p:nvGrpSpPr>
            <p:grpSpPr>
              <a:xfrm>
                <a:off x="6114473" y="3114370"/>
                <a:ext cx="304800" cy="647700"/>
                <a:chOff x="6516671" y="3320392"/>
                <a:chExt cx="304800" cy="647700"/>
              </a:xfrm>
            </p:grpSpPr>
            <p:sp>
              <p:nvSpPr>
                <p:cNvPr id="102" name="Freeform: Shape 101">
                  <a:extLst>
                    <a:ext uri="{FF2B5EF4-FFF2-40B4-BE49-F238E27FC236}">
                      <a16:creationId xmlns:a16="http://schemas.microsoft.com/office/drawing/2014/main" id="{E6616705-4C10-4E4F-BD5A-21A5547B6E7B}"/>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103" name="Freeform: Shape 102">
                  <a:extLst>
                    <a:ext uri="{FF2B5EF4-FFF2-40B4-BE49-F238E27FC236}">
                      <a16:creationId xmlns:a16="http://schemas.microsoft.com/office/drawing/2014/main" id="{49CD6CB3-FC3A-47D9-AC80-531A1F23B861}"/>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98" name="Graphic 97" descr="Classroom with solid fill">
              <a:extLst>
                <a:ext uri="{FF2B5EF4-FFF2-40B4-BE49-F238E27FC236}">
                  <a16:creationId xmlns:a16="http://schemas.microsoft.com/office/drawing/2014/main" id="{159EC49D-666C-49A6-AFFA-89DF1ACD6D0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16614" y="6394490"/>
              <a:ext cx="403473" cy="403473"/>
            </a:xfrm>
            <a:prstGeom prst="rect">
              <a:avLst/>
            </a:prstGeom>
          </p:spPr>
        </p:pic>
        <p:pic>
          <p:nvPicPr>
            <p:cNvPr id="99" name="Graphic 98" descr="Sort outline">
              <a:extLst>
                <a:ext uri="{FF2B5EF4-FFF2-40B4-BE49-F238E27FC236}">
                  <a16:creationId xmlns:a16="http://schemas.microsoft.com/office/drawing/2014/main" id="{DB2C8EEC-F82F-4CC3-BA13-9C01DE832A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13347" y="6418426"/>
              <a:ext cx="355600" cy="355600"/>
            </a:xfrm>
            <a:prstGeom prst="rect">
              <a:avLst/>
            </a:prstGeom>
          </p:spPr>
        </p:pic>
      </p:grpSp>
      <p:graphicFrame>
        <p:nvGraphicFramePr>
          <p:cNvPr id="2" name="Table 1">
            <a:extLst>
              <a:ext uri="{FF2B5EF4-FFF2-40B4-BE49-F238E27FC236}">
                <a16:creationId xmlns:a16="http://schemas.microsoft.com/office/drawing/2014/main" id="{C94C295D-FAEF-754B-EAF1-8B9503A49EDB}"/>
              </a:ext>
            </a:extLst>
          </p:cNvPr>
          <p:cNvGraphicFramePr>
            <a:graphicFrameLocks noGrp="1"/>
          </p:cNvGraphicFramePr>
          <p:nvPr>
            <p:extLst>
              <p:ext uri="{D42A27DB-BD31-4B8C-83A1-F6EECF244321}">
                <p14:modId xmlns:p14="http://schemas.microsoft.com/office/powerpoint/2010/main" val="626012959"/>
              </p:ext>
            </p:extLst>
          </p:nvPr>
        </p:nvGraphicFramePr>
        <p:xfrm>
          <a:off x="172495" y="4937655"/>
          <a:ext cx="209932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4212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Tree>
    <p:extLst>
      <p:ext uri="{BB962C8B-B14F-4D97-AF65-F5344CB8AC3E}">
        <p14:creationId xmlns:p14="http://schemas.microsoft.com/office/powerpoint/2010/main" val="3042642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pp">
            <a:extLst>
              <a:ext uri="{FF2B5EF4-FFF2-40B4-BE49-F238E27FC236}">
                <a16:creationId xmlns:a16="http://schemas.microsoft.com/office/drawing/2014/main" id="{57E3BB8D-9208-97EC-38F8-7F999A4AB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57" y="841600"/>
            <a:ext cx="2519151" cy="5451700"/>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854975" y="230722"/>
            <a:ext cx="10724938" cy="1351952"/>
          </a:xfrm>
        </p:spPr>
        <p:txBody>
          <a:bodyPr>
            <a:normAutofit/>
          </a:bodyPr>
          <a:lstStyle/>
          <a:p>
            <a:r>
              <a:rPr lang="en-US" sz="4080" dirty="0">
                <a:solidFill>
                  <a:srgbClr val="882483"/>
                </a:solidFill>
              </a:rPr>
              <a:t>Session Feedback Surveys</a:t>
            </a: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75279" y="1456473"/>
            <a:ext cx="8393430" cy="4352149"/>
          </a:xfrm>
        </p:spPr>
        <p:txBody>
          <a:bodyPr>
            <a:normAutofit fontScale="92500" lnSpcReduction="20000"/>
          </a:bodyPr>
          <a:lstStyle/>
          <a:p>
            <a:pPr marL="0" indent="0">
              <a:buNone/>
            </a:pPr>
            <a:r>
              <a:rPr lang="en-US" sz="2175" b="0" i="1" dirty="0"/>
              <a:t>We really want to hear from YOU!</a:t>
            </a:r>
            <a:endParaRPr lang="en-US" sz="2175" b="0" dirty="0"/>
          </a:p>
          <a:p>
            <a:pPr marL="0" indent="0">
              <a:buNone/>
            </a:pPr>
            <a:r>
              <a:rPr lang="en-US" sz="2108" b="0" i="1" dirty="0"/>
              <a:t>In the pursuit of making next year’s Microsoft Power Platform Conference even better, we want to hear your feedback about this session.</a:t>
            </a:r>
            <a:endParaRPr lang="en-US" sz="2108" b="0" dirty="0"/>
          </a:p>
          <a:p>
            <a:pPr marL="0" indent="0">
              <a:buNone/>
            </a:pPr>
            <a:endParaRPr lang="en-US" sz="2175" b="0" dirty="0"/>
          </a:p>
          <a:p>
            <a:pPr marL="0" indent="0">
              <a:buNone/>
            </a:pPr>
            <a:r>
              <a:rPr lang="en-US" sz="2175" i="1" dirty="0"/>
              <a:t>Here’s How -</a:t>
            </a:r>
            <a:endParaRPr lang="en-US" sz="2175" dirty="0"/>
          </a:p>
          <a:p>
            <a:r>
              <a:rPr lang="en-US" sz="2175" b="0" i="1" dirty="0"/>
              <a:t>Simply go to the </a:t>
            </a:r>
            <a:r>
              <a:rPr lang="en-US" sz="2175" b="0" i="1" dirty="0" err="1"/>
              <a:t>Whova</a:t>
            </a:r>
            <a:r>
              <a:rPr lang="en-US" sz="2175" b="0" i="1" dirty="0"/>
              <a:t> App on your smartphone</a:t>
            </a:r>
            <a:endParaRPr lang="en-US" sz="2175" b="0" dirty="0"/>
          </a:p>
          <a:p>
            <a:r>
              <a:rPr lang="en-US" sz="2175" b="0" i="1" dirty="0"/>
              <a:t>Scroll down on the Microsoft Power Platform Conference Homepage to ‘Additional Resources’ to click “Surveys’.</a:t>
            </a:r>
            <a:endParaRPr lang="en-US" sz="2175" b="0" dirty="0"/>
          </a:p>
          <a:p>
            <a:r>
              <a:rPr lang="en-US" sz="2175" b="0" i="1" dirty="0"/>
              <a:t>Click Session Feedback.</a:t>
            </a:r>
            <a:endParaRPr lang="en-US" sz="2175" b="0" dirty="0"/>
          </a:p>
          <a:p>
            <a:r>
              <a:rPr lang="en-US" sz="2175" b="0" i="1" dirty="0"/>
              <a:t>Scroll down to find this session title.</a:t>
            </a:r>
            <a:endParaRPr lang="en-US" sz="2175" b="0" dirty="0"/>
          </a:p>
          <a:p>
            <a:r>
              <a:rPr lang="en-US" sz="2175" b="0" i="1" dirty="0"/>
              <a:t>Complete the session feedback survey.</a:t>
            </a:r>
            <a:endParaRPr lang="en-US" sz="2175" b="0" dirty="0"/>
          </a:p>
          <a:p>
            <a:r>
              <a:rPr lang="en-US" sz="2175" b="0" i="1" dirty="0"/>
              <a:t>Finally, click ‘Submit’</a:t>
            </a:r>
            <a:endParaRPr lang="en-US" sz="2175" b="0" dirty="0"/>
          </a:p>
          <a:p>
            <a:pPr marL="0" indent="0">
              <a:buNone/>
            </a:pPr>
            <a:endParaRPr lang="en-US" sz="2175" b="0" dirty="0"/>
          </a:p>
          <a:p>
            <a:pPr marL="0" indent="0">
              <a:buNone/>
            </a:pPr>
            <a:r>
              <a:rPr lang="en-US" sz="2175" b="0" i="1" dirty="0"/>
              <a:t>It’s just that easy!</a:t>
            </a:r>
            <a:endParaRPr lang="en-US" sz="2175" b="0" dirty="0"/>
          </a:p>
          <a:p>
            <a:endParaRPr lang="en-US" sz="2175" dirty="0"/>
          </a:p>
        </p:txBody>
      </p:sp>
    </p:spTree>
    <p:extLst>
      <p:ext uri="{BB962C8B-B14F-4D97-AF65-F5344CB8AC3E}">
        <p14:creationId xmlns:p14="http://schemas.microsoft.com/office/powerpoint/2010/main" val="372054618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7B72A93-6CA5-4D14-9443-23BB1780D03E}"/>
              </a:ext>
            </a:extLst>
          </p:cNvPr>
          <p:cNvSpPr/>
          <p:nvPr/>
        </p:nvSpPr>
        <p:spPr>
          <a:xfrm>
            <a:off x="2400660" y="533845"/>
            <a:ext cx="9971304" cy="5845556"/>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Rectangle 6">
            <a:extLst>
              <a:ext uri="{FF2B5EF4-FFF2-40B4-BE49-F238E27FC236}">
                <a16:creationId xmlns:a16="http://schemas.microsoft.com/office/drawing/2014/main" id="{4D6372E5-8CE2-47DE-A4AA-5A2A01A2640B}"/>
              </a:ext>
            </a:extLst>
          </p:cNvPr>
          <p:cNvSpPr/>
          <p:nvPr/>
        </p:nvSpPr>
        <p:spPr>
          <a:xfrm>
            <a:off x="301811" y="184312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a:extLst>
              <a:ext uri="{FF2B5EF4-FFF2-40B4-BE49-F238E27FC236}">
                <a16:creationId xmlns:a16="http://schemas.microsoft.com/office/drawing/2014/main" id="{C7BEE2E0-8427-4C69-9347-8F51D5D49317}"/>
              </a:ext>
            </a:extLst>
          </p:cNvPr>
          <p:cNvSpPr/>
          <p:nvPr/>
        </p:nvSpPr>
        <p:spPr>
          <a:xfrm>
            <a:off x="301811" y="233578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3C4B7F6D-E928-42AF-A165-663099D977BE}"/>
              </a:ext>
            </a:extLst>
          </p:cNvPr>
          <p:cNvSpPr/>
          <p:nvPr/>
        </p:nvSpPr>
        <p:spPr>
          <a:xfrm>
            <a:off x="301811" y="331245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85F62A36-34A2-4A8B-8F69-160D57B798FF}"/>
              </a:ext>
            </a:extLst>
          </p:cNvPr>
          <p:cNvSpPr/>
          <p:nvPr/>
        </p:nvSpPr>
        <p:spPr>
          <a:xfrm>
            <a:off x="301811" y="380511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a:extLst>
              <a:ext uri="{FF2B5EF4-FFF2-40B4-BE49-F238E27FC236}">
                <a16:creationId xmlns:a16="http://schemas.microsoft.com/office/drawing/2014/main" id="{67C08536-8156-4F77-B975-715AFCE77890}"/>
              </a:ext>
            </a:extLst>
          </p:cNvPr>
          <p:cNvSpPr/>
          <p:nvPr/>
        </p:nvSpPr>
        <p:spPr>
          <a:xfrm>
            <a:off x="301811" y="4298127"/>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F241108A-012B-4C71-BDB8-140C99366C4F}"/>
              </a:ext>
            </a:extLst>
          </p:cNvPr>
          <p:cNvSpPr/>
          <p:nvPr/>
        </p:nvSpPr>
        <p:spPr>
          <a:xfrm>
            <a:off x="301811" y="4792050"/>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96E55C1C-7962-45E6-A6DC-857D5A7EEC15}"/>
              </a:ext>
            </a:extLst>
          </p:cNvPr>
          <p:cNvSpPr/>
          <p:nvPr/>
        </p:nvSpPr>
        <p:spPr>
          <a:xfrm>
            <a:off x="301811" y="528300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TextBox 23">
            <a:extLst>
              <a:ext uri="{FF2B5EF4-FFF2-40B4-BE49-F238E27FC236}">
                <a16:creationId xmlns:a16="http://schemas.microsoft.com/office/drawing/2014/main" id="{5D77BDF7-2C31-4AC6-808F-C032F04D8075}"/>
              </a:ext>
            </a:extLst>
          </p:cNvPr>
          <p:cNvSpPr txBox="1"/>
          <p:nvPr/>
        </p:nvSpPr>
        <p:spPr>
          <a:xfrm>
            <a:off x="5641169" y="61232"/>
            <a:ext cx="1152549" cy="382308"/>
          </a:xfrm>
          <a:prstGeom prst="rect">
            <a:avLst/>
          </a:prstGeom>
          <a:noFill/>
        </p:spPr>
        <p:txBody>
          <a:bodyPr wrap="none" rtlCol="0">
            <a:spAutoFit/>
          </a:bodyPr>
          <a:lstStyle/>
          <a:p>
            <a:r>
              <a:rPr lang="en-US" sz="1836" b="1" dirty="0">
                <a:latin typeface="Segoe UI" panose="020B0502040204020203" pitchFamily="34" charset="0"/>
                <a:cs typeface="Segoe UI" panose="020B0502040204020203" pitchFamily="34" charset="0"/>
              </a:rPr>
              <a:t>VISUALS</a:t>
            </a:r>
          </a:p>
        </p:txBody>
      </p:sp>
      <p:pic>
        <p:nvPicPr>
          <p:cNvPr id="4" name="Picture 3">
            <a:extLst>
              <a:ext uri="{FF2B5EF4-FFF2-40B4-BE49-F238E27FC236}">
                <a16:creationId xmlns:a16="http://schemas.microsoft.com/office/drawing/2014/main" id="{62DA219A-1965-41D2-9877-A033E9B689DE}"/>
              </a:ext>
            </a:extLst>
          </p:cNvPr>
          <p:cNvPicPr>
            <a:picLocks noChangeAspect="1"/>
          </p:cNvPicPr>
          <p:nvPr/>
        </p:nvPicPr>
        <p:blipFill rotWithShape="1">
          <a:blip r:embed="rId4"/>
          <a:srcRect l="3003" t="4395" r="3003" b="4862"/>
          <a:stretch/>
        </p:blipFill>
        <p:spPr>
          <a:xfrm>
            <a:off x="982417" y="944358"/>
            <a:ext cx="1525432" cy="898765"/>
          </a:xfrm>
          <a:prstGeom prst="rect">
            <a:avLst/>
          </a:prstGeom>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2176073C-6C80-4491-AD2E-CEBF28760DBC}"/>
              </a:ext>
            </a:extLst>
          </p:cNvPr>
          <p:cNvPicPr>
            <a:picLocks noChangeAspect="1"/>
          </p:cNvPicPr>
          <p:nvPr/>
        </p:nvPicPr>
        <p:blipFill>
          <a:blip r:embed="rId5"/>
          <a:stretch>
            <a:fillRect/>
          </a:stretch>
        </p:blipFill>
        <p:spPr>
          <a:xfrm>
            <a:off x="1003397" y="2810853"/>
            <a:ext cx="1523319" cy="879069"/>
          </a:xfrm>
          <a:prstGeom prst="rect">
            <a:avLst/>
          </a:prstGeom>
          <a:effectLst>
            <a:outerShdw blurRad="50800" dist="38100" dir="2700000" algn="tl" rotWithShape="0">
              <a:prstClr val="black">
                <a:alpha val="40000"/>
              </a:prstClr>
            </a:outerShdw>
          </a:effectLst>
        </p:spPr>
      </p:pic>
      <p:pic>
        <p:nvPicPr>
          <p:cNvPr id="50" name="Picture 49">
            <a:extLst>
              <a:ext uri="{FF2B5EF4-FFF2-40B4-BE49-F238E27FC236}">
                <a16:creationId xmlns:a16="http://schemas.microsoft.com/office/drawing/2014/main" id="{05D47010-922B-4BFA-8D93-0447B3CDA84F}"/>
              </a:ext>
            </a:extLst>
          </p:cNvPr>
          <p:cNvPicPr>
            <a:picLocks noChangeAspect="1"/>
          </p:cNvPicPr>
          <p:nvPr/>
        </p:nvPicPr>
        <p:blipFill>
          <a:blip r:embed="rId6"/>
          <a:stretch>
            <a:fillRect/>
          </a:stretch>
        </p:blipFill>
        <p:spPr>
          <a:xfrm>
            <a:off x="977298" y="4543510"/>
            <a:ext cx="1525432" cy="883781"/>
          </a:xfrm>
          <a:prstGeom prst="rect">
            <a:avLst/>
          </a:prstGeom>
          <a:effectLst>
            <a:outerShdw blurRad="50800" dist="38100" dir="2700000" algn="tl" rotWithShape="0">
              <a:prstClr val="black">
                <a:alpha val="40000"/>
              </a:prstClr>
            </a:outerShdw>
          </a:effectLst>
        </p:spPr>
      </p:pic>
      <p:sp>
        <p:nvSpPr>
          <p:cNvPr id="52" name="Rectangle 51">
            <a:extLst>
              <a:ext uri="{FF2B5EF4-FFF2-40B4-BE49-F238E27FC236}">
                <a16:creationId xmlns:a16="http://schemas.microsoft.com/office/drawing/2014/main" id="{098D0F1E-5275-4B64-B558-01944A28CCCC}"/>
              </a:ext>
            </a:extLst>
          </p:cNvPr>
          <p:cNvSpPr/>
          <p:nvPr/>
        </p:nvSpPr>
        <p:spPr>
          <a:xfrm>
            <a:off x="912249" y="833389"/>
            <a:ext cx="1624389" cy="4894328"/>
          </a:xfrm>
          <a:prstGeom prst="rect">
            <a:avLst/>
          </a:prstGeom>
          <a:solidFill>
            <a:srgbClr val="EAEA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a:extLst>
              <a:ext uri="{FF2B5EF4-FFF2-40B4-BE49-F238E27FC236}">
                <a16:creationId xmlns:a16="http://schemas.microsoft.com/office/drawing/2014/main" id="{1C240559-8D9E-457C-88F0-F5D70DC96997}"/>
              </a:ext>
            </a:extLst>
          </p:cNvPr>
          <p:cNvPicPr>
            <a:picLocks noChangeAspect="1"/>
          </p:cNvPicPr>
          <p:nvPr/>
        </p:nvPicPr>
        <p:blipFill rotWithShape="1">
          <a:blip r:embed="rId7"/>
          <a:srcRect l="2735" t="5395" r="3843" b="5560"/>
          <a:stretch/>
        </p:blipFill>
        <p:spPr>
          <a:xfrm>
            <a:off x="1557854" y="1695390"/>
            <a:ext cx="1525433" cy="870247"/>
          </a:xfrm>
          <a:prstGeom prst="rect">
            <a:avLst/>
          </a:prstGeom>
          <a:effectLst>
            <a:outerShdw blurRad="50800" dist="38100" dir="2700000" algn="tl" rotWithShape="0">
              <a:prstClr val="black">
                <a:alpha val="40000"/>
              </a:prstClr>
            </a:outerShdw>
          </a:effectLst>
        </p:spPr>
      </p:pic>
      <p:pic>
        <p:nvPicPr>
          <p:cNvPr id="49" name="Picture 48">
            <a:extLst>
              <a:ext uri="{FF2B5EF4-FFF2-40B4-BE49-F238E27FC236}">
                <a16:creationId xmlns:a16="http://schemas.microsoft.com/office/drawing/2014/main" id="{27277B54-85E0-4A35-B55E-3CA251F51A8F}"/>
              </a:ext>
            </a:extLst>
          </p:cNvPr>
          <p:cNvPicPr>
            <a:picLocks noChangeAspect="1"/>
          </p:cNvPicPr>
          <p:nvPr/>
        </p:nvPicPr>
        <p:blipFill>
          <a:blip r:embed="rId8"/>
          <a:stretch>
            <a:fillRect/>
          </a:stretch>
        </p:blipFill>
        <p:spPr>
          <a:xfrm>
            <a:off x="1557855" y="3456217"/>
            <a:ext cx="1525432" cy="876823"/>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289CEB0F-C03A-4481-840A-BBAF08BF88BD}"/>
              </a:ext>
            </a:extLst>
          </p:cNvPr>
          <p:cNvPicPr>
            <a:picLocks noChangeAspect="1"/>
          </p:cNvPicPr>
          <p:nvPr/>
        </p:nvPicPr>
        <p:blipFill>
          <a:blip r:embed="rId9"/>
          <a:stretch>
            <a:fillRect/>
          </a:stretch>
        </p:blipFill>
        <p:spPr>
          <a:xfrm>
            <a:off x="1557855" y="5204855"/>
            <a:ext cx="1525432" cy="889836"/>
          </a:xfrm>
          <a:prstGeom prst="rect">
            <a:avLst/>
          </a:prstGeom>
          <a:effectLst>
            <a:outerShdw blurRad="50800" dist="38100" dir="2700000" algn="tl" rotWithShape="0">
              <a:prstClr val="black">
                <a:alpha val="40000"/>
              </a:prstClr>
            </a:outerShdw>
          </a:effectLst>
        </p:spPr>
      </p:pic>
      <p:sp>
        <p:nvSpPr>
          <p:cNvPr id="55" name="Rectangle 54">
            <a:extLst>
              <a:ext uri="{FF2B5EF4-FFF2-40B4-BE49-F238E27FC236}">
                <a16:creationId xmlns:a16="http://schemas.microsoft.com/office/drawing/2014/main" id="{6A8ECBD0-B782-4089-9CC5-B3EDC71558F5}"/>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E3DED9D9-D1F2-4E13-8881-66624296162A}"/>
              </a:ext>
            </a:extLst>
          </p:cNvPr>
          <p:cNvSpPr/>
          <p:nvPr/>
        </p:nvSpPr>
        <p:spPr>
          <a:xfrm>
            <a:off x="2938423" y="6400218"/>
            <a:ext cx="670118" cy="61345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74" name="Group 73">
            <a:extLst>
              <a:ext uri="{FF2B5EF4-FFF2-40B4-BE49-F238E27FC236}">
                <a16:creationId xmlns:a16="http://schemas.microsoft.com/office/drawing/2014/main" id="{7BE29A80-F62A-44C1-9810-E33F348603F6}"/>
              </a:ext>
            </a:extLst>
          </p:cNvPr>
          <p:cNvGrpSpPr/>
          <p:nvPr/>
        </p:nvGrpSpPr>
        <p:grpSpPr>
          <a:xfrm>
            <a:off x="1335890" y="6414301"/>
            <a:ext cx="9680081" cy="626479"/>
            <a:chOff x="1309728" y="6289101"/>
            <a:chExt cx="9491137" cy="614251"/>
          </a:xfrm>
        </p:grpSpPr>
        <p:pic>
          <p:nvPicPr>
            <p:cNvPr id="75" name="Picture 74">
              <a:extLst>
                <a:ext uri="{FF2B5EF4-FFF2-40B4-BE49-F238E27FC236}">
                  <a16:creationId xmlns:a16="http://schemas.microsoft.com/office/drawing/2014/main" id="{EA510138-59EA-47E7-8542-EDA402D0CB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76" name="Picture 75">
              <a:extLst>
                <a:ext uri="{FF2B5EF4-FFF2-40B4-BE49-F238E27FC236}">
                  <a16:creationId xmlns:a16="http://schemas.microsoft.com/office/drawing/2014/main" id="{D43D2B71-D322-4DC9-B310-620E984F05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77" name="Picture 76">
              <a:extLst>
                <a:ext uri="{FF2B5EF4-FFF2-40B4-BE49-F238E27FC236}">
                  <a16:creationId xmlns:a16="http://schemas.microsoft.com/office/drawing/2014/main" id="{FDD038AE-14D9-477B-8DC9-80F6A95485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78" name="Picture 77">
              <a:extLst>
                <a:ext uri="{FF2B5EF4-FFF2-40B4-BE49-F238E27FC236}">
                  <a16:creationId xmlns:a16="http://schemas.microsoft.com/office/drawing/2014/main" id="{6EF6C82E-8473-4FCD-91DB-FB69A4A8CD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79" name="Picture 78">
              <a:extLst>
                <a:ext uri="{FF2B5EF4-FFF2-40B4-BE49-F238E27FC236}">
                  <a16:creationId xmlns:a16="http://schemas.microsoft.com/office/drawing/2014/main" id="{77512C3E-4E65-4349-AABB-BAC7ACBA10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80" name="Picture 79">
              <a:extLst>
                <a:ext uri="{FF2B5EF4-FFF2-40B4-BE49-F238E27FC236}">
                  <a16:creationId xmlns:a16="http://schemas.microsoft.com/office/drawing/2014/main" id="{A5121013-A99A-41C0-96A6-8118798E890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81" name="Picture 80">
              <a:extLst>
                <a:ext uri="{FF2B5EF4-FFF2-40B4-BE49-F238E27FC236}">
                  <a16:creationId xmlns:a16="http://schemas.microsoft.com/office/drawing/2014/main" id="{49C0BD3D-A8EC-484E-8A7C-12687C7E9FA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82" name="Picture 81">
              <a:extLst>
                <a:ext uri="{FF2B5EF4-FFF2-40B4-BE49-F238E27FC236}">
                  <a16:creationId xmlns:a16="http://schemas.microsoft.com/office/drawing/2014/main" id="{7597A2F6-3259-4394-A8C5-73EE60A811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83" name="Graphic 82" descr="Roller Paint Tool outline">
              <a:extLst>
                <a:ext uri="{FF2B5EF4-FFF2-40B4-BE49-F238E27FC236}">
                  <a16:creationId xmlns:a16="http://schemas.microsoft.com/office/drawing/2014/main" id="{9E1183C0-6AF8-4F12-8EDA-AE78FC88B22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15083" y="6394490"/>
              <a:ext cx="403473" cy="403473"/>
            </a:xfrm>
            <a:prstGeom prst="rect">
              <a:avLst/>
            </a:prstGeom>
          </p:spPr>
        </p:pic>
        <p:grpSp>
          <p:nvGrpSpPr>
            <p:cNvPr id="84" name="Group 83">
              <a:extLst>
                <a:ext uri="{FF2B5EF4-FFF2-40B4-BE49-F238E27FC236}">
                  <a16:creationId xmlns:a16="http://schemas.microsoft.com/office/drawing/2014/main" id="{AF79A881-D379-477D-B491-0CE5E39D7647}"/>
                </a:ext>
              </a:extLst>
            </p:cNvPr>
            <p:cNvGrpSpPr/>
            <p:nvPr/>
          </p:nvGrpSpPr>
          <p:grpSpPr>
            <a:xfrm>
              <a:off x="7211816" y="6396171"/>
              <a:ext cx="428655" cy="400111"/>
              <a:chOff x="5638800" y="2971800"/>
              <a:chExt cx="914400" cy="914400"/>
            </a:xfrm>
          </p:grpSpPr>
          <p:pic>
            <p:nvPicPr>
              <p:cNvPr id="87" name="Graphic 86" descr="Signal outline">
                <a:extLst>
                  <a:ext uri="{FF2B5EF4-FFF2-40B4-BE49-F238E27FC236}">
                    <a16:creationId xmlns:a16="http://schemas.microsoft.com/office/drawing/2014/main" id="{B657327A-E739-461A-8194-6820AEA407F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638800" y="2971800"/>
                <a:ext cx="914400" cy="914400"/>
              </a:xfrm>
              <a:prstGeom prst="rect">
                <a:avLst/>
              </a:prstGeom>
            </p:spPr>
          </p:pic>
          <p:grpSp>
            <p:nvGrpSpPr>
              <p:cNvPr id="88" name="Graphic 23" descr="Signal with solid fill">
                <a:extLst>
                  <a:ext uri="{FF2B5EF4-FFF2-40B4-BE49-F238E27FC236}">
                    <a16:creationId xmlns:a16="http://schemas.microsoft.com/office/drawing/2014/main" id="{D5353EDD-50DE-4790-BA8E-3A0772D71ACE}"/>
                  </a:ext>
                </a:extLst>
              </p:cNvPr>
              <p:cNvGrpSpPr/>
              <p:nvPr/>
            </p:nvGrpSpPr>
            <p:grpSpPr>
              <a:xfrm>
                <a:off x="6114473" y="3114370"/>
                <a:ext cx="304800" cy="647700"/>
                <a:chOff x="6516671" y="3320392"/>
                <a:chExt cx="304800" cy="647700"/>
              </a:xfrm>
            </p:grpSpPr>
            <p:sp>
              <p:nvSpPr>
                <p:cNvPr id="89" name="Freeform: Shape 88">
                  <a:extLst>
                    <a:ext uri="{FF2B5EF4-FFF2-40B4-BE49-F238E27FC236}">
                      <a16:creationId xmlns:a16="http://schemas.microsoft.com/office/drawing/2014/main" id="{FA3A470D-4E1D-40FB-A8F7-3A1F8AE68C8B}"/>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90" name="Freeform: Shape 89">
                  <a:extLst>
                    <a:ext uri="{FF2B5EF4-FFF2-40B4-BE49-F238E27FC236}">
                      <a16:creationId xmlns:a16="http://schemas.microsoft.com/office/drawing/2014/main" id="{8C568E4D-0B68-4208-9286-75929CF2A390}"/>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85" name="Graphic 84" descr="Classroom with solid fill">
              <a:extLst>
                <a:ext uri="{FF2B5EF4-FFF2-40B4-BE49-F238E27FC236}">
                  <a16:creationId xmlns:a16="http://schemas.microsoft.com/office/drawing/2014/main" id="{05BF42CC-361F-42A1-9513-22E1747594D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16614" y="6394490"/>
              <a:ext cx="403473" cy="403473"/>
            </a:xfrm>
            <a:prstGeom prst="rect">
              <a:avLst/>
            </a:prstGeom>
          </p:spPr>
        </p:pic>
        <p:pic>
          <p:nvPicPr>
            <p:cNvPr id="86" name="Graphic 85" descr="Sort outline">
              <a:extLst>
                <a:ext uri="{FF2B5EF4-FFF2-40B4-BE49-F238E27FC236}">
                  <a16:creationId xmlns:a16="http://schemas.microsoft.com/office/drawing/2014/main" id="{299A9AA5-A28D-492D-9210-648366390DA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613347" y="6418426"/>
              <a:ext cx="355600" cy="355600"/>
            </a:xfrm>
            <a:prstGeom prst="rect">
              <a:avLst/>
            </a:prstGeom>
          </p:spPr>
        </p:pic>
      </p:grpSp>
      <p:graphicFrame>
        <p:nvGraphicFramePr>
          <p:cNvPr id="2" name="Table 1">
            <a:extLst>
              <a:ext uri="{FF2B5EF4-FFF2-40B4-BE49-F238E27FC236}">
                <a16:creationId xmlns:a16="http://schemas.microsoft.com/office/drawing/2014/main" id="{EBF648EC-BCBF-F37D-6BC6-EEF15CCC0619}"/>
              </a:ext>
            </a:extLst>
          </p:cNvPr>
          <p:cNvGraphicFramePr>
            <a:graphicFrameLocks noGrp="1"/>
          </p:cNvGraphicFramePr>
          <p:nvPr>
            <p:extLst>
              <p:ext uri="{D42A27DB-BD31-4B8C-83A1-F6EECF244321}">
                <p14:modId xmlns:p14="http://schemas.microsoft.com/office/powerpoint/2010/main" val="3526285683"/>
              </p:ext>
            </p:extLst>
          </p:nvPr>
        </p:nvGraphicFramePr>
        <p:xfrm>
          <a:off x="172495" y="4937655"/>
          <a:ext cx="209932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4212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Tree>
    <p:extLst>
      <p:ext uri="{BB962C8B-B14F-4D97-AF65-F5344CB8AC3E}">
        <p14:creationId xmlns:p14="http://schemas.microsoft.com/office/powerpoint/2010/main" val="13607437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17FBB6-C7F6-4AB7-8D3A-710F1F936C1A}"/>
              </a:ext>
            </a:extLst>
          </p:cNvPr>
          <p:cNvSpPr/>
          <p:nvPr/>
        </p:nvSpPr>
        <p:spPr>
          <a:xfrm>
            <a:off x="2419632" y="533845"/>
            <a:ext cx="9952332" cy="5845556"/>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Rectangle 6">
            <a:extLst>
              <a:ext uri="{FF2B5EF4-FFF2-40B4-BE49-F238E27FC236}">
                <a16:creationId xmlns:a16="http://schemas.microsoft.com/office/drawing/2014/main" id="{4D6372E5-8CE2-47DE-A4AA-5A2A01A2640B}"/>
              </a:ext>
            </a:extLst>
          </p:cNvPr>
          <p:cNvSpPr/>
          <p:nvPr/>
        </p:nvSpPr>
        <p:spPr>
          <a:xfrm>
            <a:off x="301811" y="184312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a:extLst>
              <a:ext uri="{FF2B5EF4-FFF2-40B4-BE49-F238E27FC236}">
                <a16:creationId xmlns:a16="http://schemas.microsoft.com/office/drawing/2014/main" id="{C7BEE2E0-8427-4C69-9347-8F51D5D49317}"/>
              </a:ext>
            </a:extLst>
          </p:cNvPr>
          <p:cNvSpPr/>
          <p:nvPr/>
        </p:nvSpPr>
        <p:spPr>
          <a:xfrm>
            <a:off x="301811" y="233578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0394D163-254D-4E3A-9BFB-89897F7AAE87}"/>
              </a:ext>
            </a:extLst>
          </p:cNvPr>
          <p:cNvSpPr/>
          <p:nvPr/>
        </p:nvSpPr>
        <p:spPr>
          <a:xfrm>
            <a:off x="301811" y="281979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85F62A36-34A2-4A8B-8F69-160D57B798FF}"/>
              </a:ext>
            </a:extLst>
          </p:cNvPr>
          <p:cNvSpPr/>
          <p:nvPr/>
        </p:nvSpPr>
        <p:spPr>
          <a:xfrm>
            <a:off x="301811" y="380511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a:extLst>
              <a:ext uri="{FF2B5EF4-FFF2-40B4-BE49-F238E27FC236}">
                <a16:creationId xmlns:a16="http://schemas.microsoft.com/office/drawing/2014/main" id="{67C08536-8156-4F77-B975-715AFCE77890}"/>
              </a:ext>
            </a:extLst>
          </p:cNvPr>
          <p:cNvSpPr/>
          <p:nvPr/>
        </p:nvSpPr>
        <p:spPr>
          <a:xfrm>
            <a:off x="301811" y="4298127"/>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F241108A-012B-4C71-BDB8-140C99366C4F}"/>
              </a:ext>
            </a:extLst>
          </p:cNvPr>
          <p:cNvSpPr/>
          <p:nvPr/>
        </p:nvSpPr>
        <p:spPr>
          <a:xfrm>
            <a:off x="301811" y="4792050"/>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96E55C1C-7962-45E6-A6DC-857D5A7EEC15}"/>
              </a:ext>
            </a:extLst>
          </p:cNvPr>
          <p:cNvSpPr/>
          <p:nvPr/>
        </p:nvSpPr>
        <p:spPr>
          <a:xfrm>
            <a:off x="301811" y="528300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TextBox 23">
            <a:extLst>
              <a:ext uri="{FF2B5EF4-FFF2-40B4-BE49-F238E27FC236}">
                <a16:creationId xmlns:a16="http://schemas.microsoft.com/office/drawing/2014/main" id="{5D77BDF7-2C31-4AC6-808F-C032F04D8075}"/>
              </a:ext>
            </a:extLst>
          </p:cNvPr>
          <p:cNvSpPr txBox="1"/>
          <p:nvPr/>
        </p:nvSpPr>
        <p:spPr>
          <a:xfrm>
            <a:off x="5415355" y="66556"/>
            <a:ext cx="1604178" cy="382308"/>
          </a:xfrm>
          <a:prstGeom prst="rect">
            <a:avLst/>
          </a:prstGeom>
          <a:noFill/>
        </p:spPr>
        <p:txBody>
          <a:bodyPr wrap="none" rtlCol="0">
            <a:spAutoFit/>
          </a:bodyPr>
          <a:lstStyle/>
          <a:p>
            <a:r>
              <a:rPr lang="en-US" sz="1836" b="1" dirty="0">
                <a:latin typeface="Segoe UI" panose="020B0502040204020203" pitchFamily="34" charset="0"/>
                <a:cs typeface="Segoe UI" panose="020B0502040204020203" pitchFamily="34" charset="0"/>
              </a:rPr>
              <a:t>ALIGNMENT</a:t>
            </a:r>
          </a:p>
        </p:txBody>
      </p:sp>
      <p:cxnSp>
        <p:nvCxnSpPr>
          <p:cNvPr id="3" name="Straight Connector 2">
            <a:extLst>
              <a:ext uri="{FF2B5EF4-FFF2-40B4-BE49-F238E27FC236}">
                <a16:creationId xmlns:a16="http://schemas.microsoft.com/office/drawing/2014/main" id="{05F34EC1-8BDE-448A-8667-77A0439ABD7B}"/>
              </a:ext>
            </a:extLst>
          </p:cNvPr>
          <p:cNvCxnSpPr>
            <a:cxnSpLocks/>
          </p:cNvCxnSpPr>
          <p:nvPr/>
        </p:nvCxnSpPr>
        <p:spPr>
          <a:xfrm>
            <a:off x="1428757" y="3832720"/>
            <a:ext cx="5407115" cy="0"/>
          </a:xfrm>
          <a:prstGeom prst="line">
            <a:avLst/>
          </a:prstGeom>
          <a:ln w="31750">
            <a:solidFill>
              <a:srgbClr val="FE9E71"/>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80004A8-ED6B-42B0-A105-CF842F013D74}"/>
              </a:ext>
            </a:extLst>
          </p:cNvPr>
          <p:cNvCxnSpPr>
            <a:cxnSpLocks/>
          </p:cNvCxnSpPr>
          <p:nvPr/>
        </p:nvCxnSpPr>
        <p:spPr>
          <a:xfrm>
            <a:off x="1428757" y="2335785"/>
            <a:ext cx="5407115" cy="0"/>
          </a:xfrm>
          <a:prstGeom prst="line">
            <a:avLst/>
          </a:prstGeom>
          <a:ln w="31750">
            <a:solidFill>
              <a:srgbClr val="FD5551"/>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931B4BF-8F94-448E-8728-823A766D4D74}"/>
              </a:ext>
            </a:extLst>
          </p:cNvPr>
          <p:cNvCxnSpPr>
            <a:cxnSpLocks/>
          </p:cNvCxnSpPr>
          <p:nvPr/>
        </p:nvCxnSpPr>
        <p:spPr>
          <a:xfrm>
            <a:off x="1428757" y="1804745"/>
            <a:ext cx="5407115" cy="0"/>
          </a:xfrm>
          <a:prstGeom prst="line">
            <a:avLst/>
          </a:prstGeom>
          <a:ln w="31750">
            <a:solidFill>
              <a:srgbClr val="FD5551"/>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7193E-474B-44EF-AD82-1C076BCCAAA9}"/>
              </a:ext>
            </a:extLst>
          </p:cNvPr>
          <p:cNvCxnSpPr>
            <a:cxnSpLocks/>
          </p:cNvCxnSpPr>
          <p:nvPr/>
        </p:nvCxnSpPr>
        <p:spPr>
          <a:xfrm>
            <a:off x="1428757" y="4629011"/>
            <a:ext cx="5407115" cy="0"/>
          </a:xfrm>
          <a:prstGeom prst="line">
            <a:avLst/>
          </a:prstGeom>
          <a:ln w="31750">
            <a:solidFill>
              <a:srgbClr val="F2C605"/>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766359-6A36-45BF-BAA8-3924835E4663}"/>
              </a:ext>
            </a:extLst>
          </p:cNvPr>
          <p:cNvCxnSpPr>
            <a:cxnSpLocks/>
          </p:cNvCxnSpPr>
          <p:nvPr/>
        </p:nvCxnSpPr>
        <p:spPr>
          <a:xfrm>
            <a:off x="7398080" y="406825"/>
            <a:ext cx="0" cy="5506277"/>
          </a:xfrm>
          <a:prstGeom prst="line">
            <a:avLst/>
          </a:prstGeom>
          <a:ln w="31750">
            <a:solidFill>
              <a:srgbClr val="A46697"/>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7BEBF567-6616-4CF7-B8F0-2E9F93185851}"/>
              </a:ext>
            </a:extLst>
          </p:cNvPr>
          <p:cNvGrpSpPr/>
          <p:nvPr/>
        </p:nvGrpSpPr>
        <p:grpSpPr>
          <a:xfrm>
            <a:off x="1003397" y="1375775"/>
            <a:ext cx="1547070" cy="319395"/>
            <a:chOff x="4564125" y="1737137"/>
            <a:chExt cx="1516873" cy="313161"/>
          </a:xfrm>
        </p:grpSpPr>
        <p:sp>
          <p:nvSpPr>
            <p:cNvPr id="41" name="Rectangle: Rounded Corners 40">
              <a:extLst>
                <a:ext uri="{FF2B5EF4-FFF2-40B4-BE49-F238E27FC236}">
                  <a16:creationId xmlns:a16="http://schemas.microsoft.com/office/drawing/2014/main" id="{1308D974-911F-4C5B-93D8-E2FB3D09F5B7}"/>
                </a:ext>
              </a:extLst>
            </p:cNvPr>
            <p:cNvSpPr/>
            <p:nvPr/>
          </p:nvSpPr>
          <p:spPr>
            <a:xfrm>
              <a:off x="4564125" y="1739001"/>
              <a:ext cx="1516873" cy="311297"/>
            </a:xfrm>
            <a:prstGeom prst="roundRect">
              <a:avLst>
                <a:gd name="adj"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2" name="TextBox 41">
              <a:extLst>
                <a:ext uri="{FF2B5EF4-FFF2-40B4-BE49-F238E27FC236}">
                  <a16:creationId xmlns:a16="http://schemas.microsoft.com/office/drawing/2014/main" id="{0B4B82A7-DBEB-4ACC-B6E3-AF6440E67155}"/>
                </a:ext>
              </a:extLst>
            </p:cNvPr>
            <p:cNvSpPr txBox="1"/>
            <p:nvPr/>
          </p:nvSpPr>
          <p:spPr>
            <a:xfrm>
              <a:off x="4782122" y="1737137"/>
              <a:ext cx="1109599"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MAIN KPIs</a:t>
              </a:r>
            </a:p>
          </p:txBody>
        </p:sp>
      </p:grpSp>
      <p:grpSp>
        <p:nvGrpSpPr>
          <p:cNvPr id="43" name="Group 42">
            <a:extLst>
              <a:ext uri="{FF2B5EF4-FFF2-40B4-BE49-F238E27FC236}">
                <a16:creationId xmlns:a16="http://schemas.microsoft.com/office/drawing/2014/main" id="{9A5E7520-35D0-4916-976F-E340AE3E79E2}"/>
              </a:ext>
            </a:extLst>
          </p:cNvPr>
          <p:cNvGrpSpPr/>
          <p:nvPr/>
        </p:nvGrpSpPr>
        <p:grpSpPr>
          <a:xfrm>
            <a:off x="1003396" y="1898793"/>
            <a:ext cx="1547070" cy="326306"/>
            <a:chOff x="4564125" y="1739001"/>
            <a:chExt cx="1516873" cy="319937"/>
          </a:xfrm>
        </p:grpSpPr>
        <p:sp>
          <p:nvSpPr>
            <p:cNvPr id="44" name="Rectangle: Rounded Corners 43">
              <a:extLst>
                <a:ext uri="{FF2B5EF4-FFF2-40B4-BE49-F238E27FC236}">
                  <a16:creationId xmlns:a16="http://schemas.microsoft.com/office/drawing/2014/main" id="{6CB39AB2-0642-473F-B905-1F1C33D08454}"/>
                </a:ext>
              </a:extLst>
            </p:cNvPr>
            <p:cNvSpPr/>
            <p:nvPr/>
          </p:nvSpPr>
          <p:spPr>
            <a:xfrm>
              <a:off x="4564125" y="1739001"/>
              <a:ext cx="1516873" cy="311297"/>
            </a:xfrm>
            <a:prstGeom prst="roundRect">
              <a:avLst>
                <a:gd name="adj"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5" name="TextBox 44">
              <a:extLst>
                <a:ext uri="{FF2B5EF4-FFF2-40B4-BE49-F238E27FC236}">
                  <a16:creationId xmlns:a16="http://schemas.microsoft.com/office/drawing/2014/main" id="{0125A0EB-6121-4DF2-946B-04B971DA33A3}"/>
                </a:ext>
              </a:extLst>
            </p:cNvPr>
            <p:cNvSpPr txBox="1"/>
            <p:nvPr/>
          </p:nvSpPr>
          <p:spPr>
            <a:xfrm>
              <a:off x="4675117" y="1746865"/>
              <a:ext cx="1314847"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KPIs DETAILS</a:t>
              </a:r>
            </a:p>
          </p:txBody>
        </p:sp>
      </p:grpSp>
      <p:grpSp>
        <p:nvGrpSpPr>
          <p:cNvPr id="46" name="Group 45">
            <a:extLst>
              <a:ext uri="{FF2B5EF4-FFF2-40B4-BE49-F238E27FC236}">
                <a16:creationId xmlns:a16="http://schemas.microsoft.com/office/drawing/2014/main" id="{52B6D51F-8D2A-4B52-8DA9-FD6AD8268FE7}"/>
              </a:ext>
            </a:extLst>
          </p:cNvPr>
          <p:cNvGrpSpPr/>
          <p:nvPr/>
        </p:nvGrpSpPr>
        <p:grpSpPr>
          <a:xfrm>
            <a:off x="1018871" y="3399482"/>
            <a:ext cx="1547070" cy="326306"/>
            <a:chOff x="4564125" y="1739001"/>
            <a:chExt cx="1516873" cy="319937"/>
          </a:xfrm>
        </p:grpSpPr>
        <p:sp>
          <p:nvSpPr>
            <p:cNvPr id="47" name="Rectangle: Rounded Corners 46">
              <a:extLst>
                <a:ext uri="{FF2B5EF4-FFF2-40B4-BE49-F238E27FC236}">
                  <a16:creationId xmlns:a16="http://schemas.microsoft.com/office/drawing/2014/main" id="{2D210BF9-21D5-41AE-8933-8CDF67C6FAB7}"/>
                </a:ext>
              </a:extLst>
            </p:cNvPr>
            <p:cNvSpPr/>
            <p:nvPr/>
          </p:nvSpPr>
          <p:spPr>
            <a:xfrm>
              <a:off x="4564125" y="1739001"/>
              <a:ext cx="1516873" cy="311297"/>
            </a:xfrm>
            <a:prstGeom prst="roundRect">
              <a:avLst>
                <a:gd name="adj" fmla="val 50000"/>
              </a:avLst>
            </a:prstGeom>
            <a:solidFill>
              <a:srgbClr val="FE9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3" name="TextBox 52">
              <a:extLst>
                <a:ext uri="{FF2B5EF4-FFF2-40B4-BE49-F238E27FC236}">
                  <a16:creationId xmlns:a16="http://schemas.microsoft.com/office/drawing/2014/main" id="{7FC089B0-5030-4D1A-84F7-FC05A20C007E}"/>
                </a:ext>
              </a:extLst>
            </p:cNvPr>
            <p:cNvSpPr txBox="1"/>
            <p:nvPr/>
          </p:nvSpPr>
          <p:spPr>
            <a:xfrm>
              <a:off x="4714029" y="1746865"/>
              <a:ext cx="1271182"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INDICATORS</a:t>
              </a:r>
            </a:p>
          </p:txBody>
        </p:sp>
      </p:grpSp>
      <p:grpSp>
        <p:nvGrpSpPr>
          <p:cNvPr id="54" name="Group 53">
            <a:extLst>
              <a:ext uri="{FF2B5EF4-FFF2-40B4-BE49-F238E27FC236}">
                <a16:creationId xmlns:a16="http://schemas.microsoft.com/office/drawing/2014/main" id="{A676B6F4-7FAC-43B9-9B7D-03AE053F6845}"/>
              </a:ext>
            </a:extLst>
          </p:cNvPr>
          <p:cNvGrpSpPr/>
          <p:nvPr/>
        </p:nvGrpSpPr>
        <p:grpSpPr>
          <a:xfrm>
            <a:off x="1018871" y="4246106"/>
            <a:ext cx="1557467" cy="319395"/>
            <a:chOff x="4564125" y="1737137"/>
            <a:chExt cx="1527067" cy="313161"/>
          </a:xfrm>
        </p:grpSpPr>
        <p:sp>
          <p:nvSpPr>
            <p:cNvPr id="55" name="Rectangle: Rounded Corners 54">
              <a:extLst>
                <a:ext uri="{FF2B5EF4-FFF2-40B4-BE49-F238E27FC236}">
                  <a16:creationId xmlns:a16="http://schemas.microsoft.com/office/drawing/2014/main" id="{8DD9D9BC-CFEE-4E61-85C8-FF49B16C67F0}"/>
                </a:ext>
              </a:extLst>
            </p:cNvPr>
            <p:cNvSpPr/>
            <p:nvPr/>
          </p:nvSpPr>
          <p:spPr>
            <a:xfrm>
              <a:off x="4564125" y="1739001"/>
              <a:ext cx="1516873" cy="311297"/>
            </a:xfrm>
            <a:prstGeom prst="roundRect">
              <a:avLst>
                <a:gd name="adj" fmla="val 50000"/>
              </a:avLst>
            </a:prstGeom>
            <a:solidFill>
              <a:srgbClr val="F2C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6" name="TextBox 55">
              <a:extLst>
                <a:ext uri="{FF2B5EF4-FFF2-40B4-BE49-F238E27FC236}">
                  <a16:creationId xmlns:a16="http://schemas.microsoft.com/office/drawing/2014/main" id="{53211250-ACDC-4904-82B6-D1D98C034E60}"/>
                </a:ext>
              </a:extLst>
            </p:cNvPr>
            <p:cNvSpPr txBox="1"/>
            <p:nvPr/>
          </p:nvSpPr>
          <p:spPr>
            <a:xfrm>
              <a:off x="4616749" y="1737137"/>
              <a:ext cx="1474443"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PROPORTIONS</a:t>
              </a:r>
            </a:p>
          </p:txBody>
        </p:sp>
      </p:grpSp>
      <p:grpSp>
        <p:nvGrpSpPr>
          <p:cNvPr id="57" name="Group 56">
            <a:extLst>
              <a:ext uri="{FF2B5EF4-FFF2-40B4-BE49-F238E27FC236}">
                <a16:creationId xmlns:a16="http://schemas.microsoft.com/office/drawing/2014/main" id="{86C15BA4-6FE7-4F6F-9191-ADB4B43CF4A4}"/>
              </a:ext>
            </a:extLst>
          </p:cNvPr>
          <p:cNvGrpSpPr/>
          <p:nvPr/>
        </p:nvGrpSpPr>
        <p:grpSpPr>
          <a:xfrm>
            <a:off x="7541299" y="215231"/>
            <a:ext cx="1547070" cy="318614"/>
            <a:chOff x="4564125" y="1737903"/>
            <a:chExt cx="1516873" cy="312395"/>
          </a:xfrm>
        </p:grpSpPr>
        <p:sp>
          <p:nvSpPr>
            <p:cNvPr id="58" name="Rectangle: Rounded Corners 57">
              <a:extLst>
                <a:ext uri="{FF2B5EF4-FFF2-40B4-BE49-F238E27FC236}">
                  <a16:creationId xmlns:a16="http://schemas.microsoft.com/office/drawing/2014/main" id="{A8BF0AA0-FD77-4044-9B86-98EB5ABEDB89}"/>
                </a:ext>
              </a:extLst>
            </p:cNvPr>
            <p:cNvSpPr/>
            <p:nvPr/>
          </p:nvSpPr>
          <p:spPr>
            <a:xfrm>
              <a:off x="4564125" y="1739001"/>
              <a:ext cx="1516873" cy="311297"/>
            </a:xfrm>
            <a:prstGeom prst="roundRect">
              <a:avLst>
                <a:gd name="adj" fmla="val 50000"/>
              </a:avLst>
            </a:prstGeom>
            <a:solidFill>
              <a:srgbClr val="A46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9" name="TextBox 58">
              <a:extLst>
                <a:ext uri="{FF2B5EF4-FFF2-40B4-BE49-F238E27FC236}">
                  <a16:creationId xmlns:a16="http://schemas.microsoft.com/office/drawing/2014/main" id="{1AE13EA3-A307-4821-9296-2768746E2C83}"/>
                </a:ext>
              </a:extLst>
            </p:cNvPr>
            <p:cNvSpPr txBox="1"/>
            <p:nvPr/>
          </p:nvSpPr>
          <p:spPr>
            <a:xfrm>
              <a:off x="4777379" y="1737903"/>
              <a:ext cx="1109599"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SSA TIER 2</a:t>
              </a:r>
            </a:p>
          </p:txBody>
        </p:sp>
      </p:grpSp>
      <p:sp>
        <p:nvSpPr>
          <p:cNvPr id="48" name="Rectangle 47">
            <a:extLst>
              <a:ext uri="{FF2B5EF4-FFF2-40B4-BE49-F238E27FC236}">
                <a16:creationId xmlns:a16="http://schemas.microsoft.com/office/drawing/2014/main" id="{9F999255-62ED-47B2-A366-C892313CEDFD}"/>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Rectangle 1">
            <a:extLst>
              <a:ext uri="{FF2B5EF4-FFF2-40B4-BE49-F238E27FC236}">
                <a16:creationId xmlns:a16="http://schemas.microsoft.com/office/drawing/2014/main" id="{EBF0ECF0-7141-47A6-815F-F3096D4222AD}"/>
              </a:ext>
            </a:extLst>
          </p:cNvPr>
          <p:cNvSpPr/>
          <p:nvPr/>
        </p:nvSpPr>
        <p:spPr>
          <a:xfrm>
            <a:off x="3783354" y="6392367"/>
            <a:ext cx="670118" cy="621301"/>
          </a:xfrm>
          <a:prstGeom prst="rect">
            <a:avLst/>
          </a:prstGeom>
          <a:solidFill>
            <a:srgbClr val="DC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49" name="Group 48">
            <a:extLst>
              <a:ext uri="{FF2B5EF4-FFF2-40B4-BE49-F238E27FC236}">
                <a16:creationId xmlns:a16="http://schemas.microsoft.com/office/drawing/2014/main" id="{6B46D329-C544-4120-9E99-63E6EAC598D0}"/>
              </a:ext>
            </a:extLst>
          </p:cNvPr>
          <p:cNvGrpSpPr/>
          <p:nvPr/>
        </p:nvGrpSpPr>
        <p:grpSpPr>
          <a:xfrm>
            <a:off x="1335890" y="6414301"/>
            <a:ext cx="9680081" cy="626479"/>
            <a:chOff x="1309728" y="6289101"/>
            <a:chExt cx="9491137" cy="614251"/>
          </a:xfrm>
        </p:grpSpPr>
        <p:pic>
          <p:nvPicPr>
            <p:cNvPr id="50" name="Picture 49">
              <a:extLst>
                <a:ext uri="{FF2B5EF4-FFF2-40B4-BE49-F238E27FC236}">
                  <a16:creationId xmlns:a16="http://schemas.microsoft.com/office/drawing/2014/main" id="{50436282-9EAB-4740-9451-16BA9B394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51" name="Picture 50">
              <a:extLst>
                <a:ext uri="{FF2B5EF4-FFF2-40B4-BE49-F238E27FC236}">
                  <a16:creationId xmlns:a16="http://schemas.microsoft.com/office/drawing/2014/main" id="{CFCD9DAA-DCF5-4E9B-A25B-FA0CFB6BA0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52" name="Picture 51">
              <a:extLst>
                <a:ext uri="{FF2B5EF4-FFF2-40B4-BE49-F238E27FC236}">
                  <a16:creationId xmlns:a16="http://schemas.microsoft.com/office/drawing/2014/main" id="{87D8ACE1-9430-4AB2-BCD9-4DC57A2203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60" name="Picture 59">
              <a:extLst>
                <a:ext uri="{FF2B5EF4-FFF2-40B4-BE49-F238E27FC236}">
                  <a16:creationId xmlns:a16="http://schemas.microsoft.com/office/drawing/2014/main" id="{56D0E1D2-1B8D-449D-9CE9-FEE169F4CD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61" name="Picture 60">
              <a:extLst>
                <a:ext uri="{FF2B5EF4-FFF2-40B4-BE49-F238E27FC236}">
                  <a16:creationId xmlns:a16="http://schemas.microsoft.com/office/drawing/2014/main" id="{4D8B5A68-3573-416B-8056-CCA3C4F72F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62" name="Picture 61">
              <a:extLst>
                <a:ext uri="{FF2B5EF4-FFF2-40B4-BE49-F238E27FC236}">
                  <a16:creationId xmlns:a16="http://schemas.microsoft.com/office/drawing/2014/main" id="{BA75CDEA-4159-4375-B354-8A4AA4110C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63" name="Picture 62">
              <a:extLst>
                <a:ext uri="{FF2B5EF4-FFF2-40B4-BE49-F238E27FC236}">
                  <a16:creationId xmlns:a16="http://schemas.microsoft.com/office/drawing/2014/main" id="{3AEAA413-9E48-4CF5-B84C-F76A16E661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64" name="Picture 63">
              <a:extLst>
                <a:ext uri="{FF2B5EF4-FFF2-40B4-BE49-F238E27FC236}">
                  <a16:creationId xmlns:a16="http://schemas.microsoft.com/office/drawing/2014/main" id="{437A52C7-2A00-4A5E-9CA1-A29FE3579B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65" name="Graphic 64" descr="Roller Paint Tool outline">
              <a:extLst>
                <a:ext uri="{FF2B5EF4-FFF2-40B4-BE49-F238E27FC236}">
                  <a16:creationId xmlns:a16="http://schemas.microsoft.com/office/drawing/2014/main" id="{9172B776-F3AA-4B8B-8E9D-0FEC515D1A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083" y="6394490"/>
              <a:ext cx="403473" cy="403473"/>
            </a:xfrm>
            <a:prstGeom prst="rect">
              <a:avLst/>
            </a:prstGeom>
          </p:spPr>
        </p:pic>
        <p:grpSp>
          <p:nvGrpSpPr>
            <p:cNvPr id="66" name="Group 65">
              <a:extLst>
                <a:ext uri="{FF2B5EF4-FFF2-40B4-BE49-F238E27FC236}">
                  <a16:creationId xmlns:a16="http://schemas.microsoft.com/office/drawing/2014/main" id="{A9A1555B-6EB0-4C1A-8FA5-35EB26E63BD2}"/>
                </a:ext>
              </a:extLst>
            </p:cNvPr>
            <p:cNvGrpSpPr/>
            <p:nvPr/>
          </p:nvGrpSpPr>
          <p:grpSpPr>
            <a:xfrm>
              <a:off x="7211816" y="6396171"/>
              <a:ext cx="428655" cy="400111"/>
              <a:chOff x="5638800" y="2971800"/>
              <a:chExt cx="914400" cy="914400"/>
            </a:xfrm>
          </p:grpSpPr>
          <p:pic>
            <p:nvPicPr>
              <p:cNvPr id="69" name="Graphic 68" descr="Signal outline">
                <a:extLst>
                  <a:ext uri="{FF2B5EF4-FFF2-40B4-BE49-F238E27FC236}">
                    <a16:creationId xmlns:a16="http://schemas.microsoft.com/office/drawing/2014/main" id="{FB988399-FE8A-4354-85FB-428AD32E21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2971800"/>
                <a:ext cx="914400" cy="914400"/>
              </a:xfrm>
              <a:prstGeom prst="rect">
                <a:avLst/>
              </a:prstGeom>
            </p:spPr>
          </p:pic>
          <p:grpSp>
            <p:nvGrpSpPr>
              <p:cNvPr id="70" name="Graphic 23" descr="Signal with solid fill">
                <a:extLst>
                  <a:ext uri="{FF2B5EF4-FFF2-40B4-BE49-F238E27FC236}">
                    <a16:creationId xmlns:a16="http://schemas.microsoft.com/office/drawing/2014/main" id="{A21F290B-5F66-492A-867F-CCDAD8759D9E}"/>
                  </a:ext>
                </a:extLst>
              </p:cNvPr>
              <p:cNvGrpSpPr/>
              <p:nvPr/>
            </p:nvGrpSpPr>
            <p:grpSpPr>
              <a:xfrm>
                <a:off x="6114473" y="3114370"/>
                <a:ext cx="304800" cy="647700"/>
                <a:chOff x="6516671" y="3320392"/>
                <a:chExt cx="304800" cy="647700"/>
              </a:xfrm>
            </p:grpSpPr>
            <p:sp>
              <p:nvSpPr>
                <p:cNvPr id="71" name="Freeform: Shape 70">
                  <a:extLst>
                    <a:ext uri="{FF2B5EF4-FFF2-40B4-BE49-F238E27FC236}">
                      <a16:creationId xmlns:a16="http://schemas.microsoft.com/office/drawing/2014/main" id="{8DFA46A8-B415-4288-9841-B030D752D7E3}"/>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72" name="Freeform: Shape 71">
                  <a:extLst>
                    <a:ext uri="{FF2B5EF4-FFF2-40B4-BE49-F238E27FC236}">
                      <a16:creationId xmlns:a16="http://schemas.microsoft.com/office/drawing/2014/main" id="{810B0E0A-C83E-4594-A33A-0BCB35D99BF9}"/>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67" name="Graphic 66" descr="Classroom with solid fill">
              <a:extLst>
                <a:ext uri="{FF2B5EF4-FFF2-40B4-BE49-F238E27FC236}">
                  <a16:creationId xmlns:a16="http://schemas.microsoft.com/office/drawing/2014/main" id="{D4C0F805-6D69-41B8-B7FF-A87CB398E9D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16614" y="6394490"/>
              <a:ext cx="403473" cy="403473"/>
            </a:xfrm>
            <a:prstGeom prst="rect">
              <a:avLst/>
            </a:prstGeom>
          </p:spPr>
        </p:pic>
        <p:pic>
          <p:nvPicPr>
            <p:cNvPr id="68" name="Graphic 67" descr="Sort outline">
              <a:extLst>
                <a:ext uri="{FF2B5EF4-FFF2-40B4-BE49-F238E27FC236}">
                  <a16:creationId xmlns:a16="http://schemas.microsoft.com/office/drawing/2014/main" id="{19A9CE8F-EECF-40A4-A294-A48FCE8C3AC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13347" y="6418426"/>
              <a:ext cx="355600" cy="355600"/>
            </a:xfrm>
            <a:prstGeom prst="rect">
              <a:avLst/>
            </a:prstGeom>
          </p:spPr>
        </p:pic>
      </p:grpSp>
      <p:graphicFrame>
        <p:nvGraphicFramePr>
          <p:cNvPr id="4" name="Table 3">
            <a:extLst>
              <a:ext uri="{FF2B5EF4-FFF2-40B4-BE49-F238E27FC236}">
                <a16:creationId xmlns:a16="http://schemas.microsoft.com/office/drawing/2014/main" id="{18A78EB4-D232-40D1-96B7-0C8FF39E2EFB}"/>
              </a:ext>
            </a:extLst>
          </p:cNvPr>
          <p:cNvGraphicFramePr>
            <a:graphicFrameLocks noGrp="1"/>
          </p:cNvGraphicFramePr>
          <p:nvPr>
            <p:extLst>
              <p:ext uri="{D42A27DB-BD31-4B8C-83A1-F6EECF244321}">
                <p14:modId xmlns:p14="http://schemas.microsoft.com/office/powerpoint/2010/main" val="116631748"/>
              </p:ext>
            </p:extLst>
          </p:nvPr>
        </p:nvGraphicFramePr>
        <p:xfrm>
          <a:off x="172495" y="4937655"/>
          <a:ext cx="209932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4212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Tree>
    <p:extLst>
      <p:ext uri="{BB962C8B-B14F-4D97-AF65-F5344CB8AC3E}">
        <p14:creationId xmlns:p14="http://schemas.microsoft.com/office/powerpoint/2010/main" val="2348185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6372E5-8CE2-47DE-A4AA-5A2A01A2640B}"/>
              </a:ext>
            </a:extLst>
          </p:cNvPr>
          <p:cNvSpPr/>
          <p:nvPr/>
        </p:nvSpPr>
        <p:spPr>
          <a:xfrm>
            <a:off x="301811" y="184312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a:extLst>
              <a:ext uri="{FF2B5EF4-FFF2-40B4-BE49-F238E27FC236}">
                <a16:creationId xmlns:a16="http://schemas.microsoft.com/office/drawing/2014/main" id="{C7BEE2E0-8427-4C69-9347-8F51D5D49317}"/>
              </a:ext>
            </a:extLst>
          </p:cNvPr>
          <p:cNvSpPr/>
          <p:nvPr/>
        </p:nvSpPr>
        <p:spPr>
          <a:xfrm>
            <a:off x="301811" y="233578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0394D163-254D-4E3A-9BFB-89897F7AAE87}"/>
              </a:ext>
            </a:extLst>
          </p:cNvPr>
          <p:cNvSpPr/>
          <p:nvPr/>
        </p:nvSpPr>
        <p:spPr>
          <a:xfrm>
            <a:off x="301811" y="281979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3C4B7F6D-E928-42AF-A165-663099D977BE}"/>
              </a:ext>
            </a:extLst>
          </p:cNvPr>
          <p:cNvSpPr/>
          <p:nvPr/>
        </p:nvSpPr>
        <p:spPr>
          <a:xfrm>
            <a:off x="301811" y="331245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a:extLst>
              <a:ext uri="{FF2B5EF4-FFF2-40B4-BE49-F238E27FC236}">
                <a16:creationId xmlns:a16="http://schemas.microsoft.com/office/drawing/2014/main" id="{67C08536-8156-4F77-B975-715AFCE77890}"/>
              </a:ext>
            </a:extLst>
          </p:cNvPr>
          <p:cNvSpPr/>
          <p:nvPr/>
        </p:nvSpPr>
        <p:spPr>
          <a:xfrm>
            <a:off x="301811" y="4298127"/>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F241108A-012B-4C71-BDB8-140C99366C4F}"/>
              </a:ext>
            </a:extLst>
          </p:cNvPr>
          <p:cNvSpPr/>
          <p:nvPr/>
        </p:nvSpPr>
        <p:spPr>
          <a:xfrm>
            <a:off x="301811" y="4792050"/>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96E55C1C-7962-45E6-A6DC-857D5A7EEC15}"/>
              </a:ext>
            </a:extLst>
          </p:cNvPr>
          <p:cNvSpPr/>
          <p:nvPr/>
        </p:nvSpPr>
        <p:spPr>
          <a:xfrm>
            <a:off x="301811" y="528300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2" name="Picture 1">
            <a:extLst>
              <a:ext uri="{FF2B5EF4-FFF2-40B4-BE49-F238E27FC236}">
                <a16:creationId xmlns:a16="http://schemas.microsoft.com/office/drawing/2014/main" id="{B2AD054E-38C3-46A4-921F-C4496E636FE8}"/>
              </a:ext>
            </a:extLst>
          </p:cNvPr>
          <p:cNvPicPr>
            <a:picLocks noChangeAspect="1"/>
          </p:cNvPicPr>
          <p:nvPr/>
        </p:nvPicPr>
        <p:blipFill>
          <a:blip r:embed="rId3"/>
          <a:stretch>
            <a:fillRect/>
          </a:stretch>
        </p:blipFill>
        <p:spPr>
          <a:xfrm>
            <a:off x="2331597" y="1222236"/>
            <a:ext cx="9180521" cy="4676417"/>
          </a:xfrm>
          <a:prstGeom prst="rect">
            <a:avLst/>
          </a:prstGeom>
        </p:spPr>
      </p:pic>
      <p:pic>
        <p:nvPicPr>
          <p:cNvPr id="4" name="Picture 3">
            <a:extLst>
              <a:ext uri="{FF2B5EF4-FFF2-40B4-BE49-F238E27FC236}">
                <a16:creationId xmlns:a16="http://schemas.microsoft.com/office/drawing/2014/main" id="{1601D998-AD87-4C53-A809-C2C1DA1B4CD3}"/>
              </a:ext>
            </a:extLst>
          </p:cNvPr>
          <p:cNvPicPr>
            <a:picLocks noChangeAspect="1"/>
          </p:cNvPicPr>
          <p:nvPr/>
        </p:nvPicPr>
        <p:blipFill rotWithShape="1">
          <a:blip r:embed="rId4"/>
          <a:srcRect l="7556" t="27503" b="17265"/>
          <a:stretch/>
        </p:blipFill>
        <p:spPr>
          <a:xfrm>
            <a:off x="8274466" y="535750"/>
            <a:ext cx="2801944" cy="525831"/>
          </a:xfrm>
          <a:prstGeom prst="rect">
            <a:avLst/>
          </a:prstGeom>
          <a:effectLst/>
        </p:spPr>
      </p:pic>
      <p:grpSp>
        <p:nvGrpSpPr>
          <p:cNvPr id="48" name="Group 47">
            <a:extLst>
              <a:ext uri="{FF2B5EF4-FFF2-40B4-BE49-F238E27FC236}">
                <a16:creationId xmlns:a16="http://schemas.microsoft.com/office/drawing/2014/main" id="{2259F797-3F9F-4161-B58C-E5A65FA2E4F3}"/>
              </a:ext>
            </a:extLst>
          </p:cNvPr>
          <p:cNvGrpSpPr/>
          <p:nvPr/>
        </p:nvGrpSpPr>
        <p:grpSpPr>
          <a:xfrm>
            <a:off x="6608939" y="640868"/>
            <a:ext cx="1561775" cy="326306"/>
            <a:chOff x="4564125" y="1739001"/>
            <a:chExt cx="1531291" cy="319937"/>
          </a:xfrm>
        </p:grpSpPr>
        <p:sp>
          <p:nvSpPr>
            <p:cNvPr id="49" name="Rectangle: Rounded Corners 48">
              <a:extLst>
                <a:ext uri="{FF2B5EF4-FFF2-40B4-BE49-F238E27FC236}">
                  <a16:creationId xmlns:a16="http://schemas.microsoft.com/office/drawing/2014/main" id="{739227B4-B3CC-48B4-99B1-003EC8B209AF}"/>
                </a:ext>
              </a:extLst>
            </p:cNvPr>
            <p:cNvSpPr/>
            <p:nvPr/>
          </p:nvSpPr>
          <p:spPr>
            <a:xfrm>
              <a:off x="4564125" y="1739001"/>
              <a:ext cx="1516873" cy="311297"/>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0" name="TextBox 49">
              <a:extLst>
                <a:ext uri="{FF2B5EF4-FFF2-40B4-BE49-F238E27FC236}">
                  <a16:creationId xmlns:a16="http://schemas.microsoft.com/office/drawing/2014/main" id="{BBF2220B-623B-42F3-AF07-854932DB4FEA}"/>
                </a:ext>
              </a:extLst>
            </p:cNvPr>
            <p:cNvSpPr txBox="1"/>
            <p:nvPr/>
          </p:nvSpPr>
          <p:spPr>
            <a:xfrm>
              <a:off x="4587567" y="1746865"/>
              <a:ext cx="1507849"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FLEXIBLE LOGO</a:t>
              </a:r>
            </a:p>
          </p:txBody>
        </p:sp>
      </p:grpSp>
      <p:cxnSp>
        <p:nvCxnSpPr>
          <p:cNvPr id="29" name="Straight Connector 28">
            <a:extLst>
              <a:ext uri="{FF2B5EF4-FFF2-40B4-BE49-F238E27FC236}">
                <a16:creationId xmlns:a16="http://schemas.microsoft.com/office/drawing/2014/main" id="{23EE4713-F31A-479C-8F1B-D02ED6BC0DEA}"/>
              </a:ext>
            </a:extLst>
          </p:cNvPr>
          <p:cNvCxnSpPr/>
          <p:nvPr/>
        </p:nvCxnSpPr>
        <p:spPr>
          <a:xfrm flipH="1">
            <a:off x="3135223" y="808586"/>
            <a:ext cx="3333561" cy="0"/>
          </a:xfrm>
          <a:prstGeom prst="line">
            <a:avLst/>
          </a:prstGeom>
          <a:ln w="381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A0352F-C834-4352-8484-A458DC8B938B}"/>
              </a:ext>
            </a:extLst>
          </p:cNvPr>
          <p:cNvCxnSpPr/>
          <p:nvPr/>
        </p:nvCxnSpPr>
        <p:spPr>
          <a:xfrm>
            <a:off x="3145144" y="798665"/>
            <a:ext cx="0" cy="639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CF2BC8E5-7536-4B77-A9E1-9028519C5E3B}"/>
              </a:ext>
            </a:extLst>
          </p:cNvPr>
          <p:cNvGrpSpPr/>
          <p:nvPr/>
        </p:nvGrpSpPr>
        <p:grpSpPr>
          <a:xfrm>
            <a:off x="6557812" y="5957742"/>
            <a:ext cx="1547070" cy="329317"/>
            <a:chOff x="4564125" y="1727409"/>
            <a:chExt cx="1516873" cy="322889"/>
          </a:xfrm>
        </p:grpSpPr>
        <p:sp>
          <p:nvSpPr>
            <p:cNvPr id="61" name="Rectangle: Rounded Corners 60">
              <a:extLst>
                <a:ext uri="{FF2B5EF4-FFF2-40B4-BE49-F238E27FC236}">
                  <a16:creationId xmlns:a16="http://schemas.microsoft.com/office/drawing/2014/main" id="{AB07F42B-9282-4EFB-ADFD-75AA64B600A1}"/>
                </a:ext>
              </a:extLst>
            </p:cNvPr>
            <p:cNvSpPr/>
            <p:nvPr/>
          </p:nvSpPr>
          <p:spPr>
            <a:xfrm>
              <a:off x="4564125" y="1739001"/>
              <a:ext cx="1516873" cy="311297"/>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2" name="TextBox 61">
              <a:extLst>
                <a:ext uri="{FF2B5EF4-FFF2-40B4-BE49-F238E27FC236}">
                  <a16:creationId xmlns:a16="http://schemas.microsoft.com/office/drawing/2014/main" id="{6D598D87-5ACD-4825-81EE-58A749B2C627}"/>
                </a:ext>
              </a:extLst>
            </p:cNvPr>
            <p:cNvSpPr txBox="1"/>
            <p:nvPr/>
          </p:nvSpPr>
          <p:spPr>
            <a:xfrm>
              <a:off x="4675119" y="1727409"/>
              <a:ext cx="1340047" cy="312073"/>
            </a:xfrm>
            <a:prstGeom prst="rect">
              <a:avLst/>
            </a:prstGeom>
            <a:noFill/>
          </p:spPr>
          <p:txBody>
            <a:bodyPr wrap="none" rtlCol="0">
              <a:spAutoFit/>
            </a:bodyPr>
            <a:lstStyle/>
            <a:p>
              <a:r>
                <a:rPr lang="en-US" sz="1428" b="1">
                  <a:latin typeface="Segoe UI" panose="020B0502040204020203" pitchFamily="34" charset="0"/>
                  <a:cs typeface="Segoe UI" panose="020B0502040204020203" pitchFamily="34" charset="0"/>
                </a:rPr>
                <a:t>MAIN COLOR</a:t>
              </a:r>
            </a:p>
          </p:txBody>
        </p:sp>
      </p:grpSp>
      <p:cxnSp>
        <p:nvCxnSpPr>
          <p:cNvPr id="63" name="Straight Connector 62">
            <a:extLst>
              <a:ext uri="{FF2B5EF4-FFF2-40B4-BE49-F238E27FC236}">
                <a16:creationId xmlns:a16="http://schemas.microsoft.com/office/drawing/2014/main" id="{1D45AFE1-1EDA-4836-B61A-1F7EBAAE2753}"/>
              </a:ext>
            </a:extLst>
          </p:cNvPr>
          <p:cNvCxnSpPr/>
          <p:nvPr/>
        </p:nvCxnSpPr>
        <p:spPr>
          <a:xfrm flipH="1">
            <a:off x="3104541" y="6128310"/>
            <a:ext cx="3333561" cy="0"/>
          </a:xfrm>
          <a:prstGeom prst="line">
            <a:avLst/>
          </a:prstGeom>
          <a:ln w="381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22CAFCD-47B4-4C44-A768-244E99F054DF}"/>
              </a:ext>
            </a:extLst>
          </p:cNvPr>
          <p:cNvCxnSpPr>
            <a:cxnSpLocks/>
          </p:cNvCxnSpPr>
          <p:nvPr/>
        </p:nvCxnSpPr>
        <p:spPr>
          <a:xfrm flipV="1">
            <a:off x="3113684" y="5898653"/>
            <a:ext cx="0" cy="2388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8283C14-1618-47F2-B2C4-A3C2DD65EA62}"/>
              </a:ext>
            </a:extLst>
          </p:cNvPr>
          <p:cNvSpPr/>
          <p:nvPr/>
        </p:nvSpPr>
        <p:spPr>
          <a:xfrm>
            <a:off x="8224591" y="5959511"/>
            <a:ext cx="555594" cy="337601"/>
          </a:xfrm>
          <a:prstGeom prst="rect">
            <a:avLst/>
          </a:prstGeom>
          <a:solidFill>
            <a:srgbClr val="228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4" name="Rectangle 33">
            <a:extLst>
              <a:ext uri="{FF2B5EF4-FFF2-40B4-BE49-F238E27FC236}">
                <a16:creationId xmlns:a16="http://schemas.microsoft.com/office/drawing/2014/main" id="{E1423540-4D96-4E09-9EE2-63A714A3A0DD}"/>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C78A7162-4142-4F5F-B29E-614E3FB8121E}"/>
              </a:ext>
            </a:extLst>
          </p:cNvPr>
          <p:cNvSpPr/>
          <p:nvPr/>
        </p:nvSpPr>
        <p:spPr>
          <a:xfrm>
            <a:off x="4709096" y="6387636"/>
            <a:ext cx="670118" cy="621301"/>
          </a:xfrm>
          <a:prstGeom prst="rect">
            <a:avLst/>
          </a:prstGeom>
          <a:solidFill>
            <a:srgbClr val="DC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35" name="Group 34">
            <a:extLst>
              <a:ext uri="{FF2B5EF4-FFF2-40B4-BE49-F238E27FC236}">
                <a16:creationId xmlns:a16="http://schemas.microsoft.com/office/drawing/2014/main" id="{D0D45DF0-302D-4709-B3CE-639EEAC9D1E3}"/>
              </a:ext>
            </a:extLst>
          </p:cNvPr>
          <p:cNvGrpSpPr/>
          <p:nvPr/>
        </p:nvGrpSpPr>
        <p:grpSpPr>
          <a:xfrm>
            <a:off x="1335890" y="6414301"/>
            <a:ext cx="9680081" cy="626479"/>
            <a:chOff x="1309728" y="6289101"/>
            <a:chExt cx="9491137" cy="614251"/>
          </a:xfrm>
        </p:grpSpPr>
        <p:pic>
          <p:nvPicPr>
            <p:cNvPr id="36" name="Picture 35">
              <a:extLst>
                <a:ext uri="{FF2B5EF4-FFF2-40B4-BE49-F238E27FC236}">
                  <a16:creationId xmlns:a16="http://schemas.microsoft.com/office/drawing/2014/main" id="{15F95448-7C76-4953-9138-1DB8BCF44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37" name="Picture 36">
              <a:extLst>
                <a:ext uri="{FF2B5EF4-FFF2-40B4-BE49-F238E27FC236}">
                  <a16:creationId xmlns:a16="http://schemas.microsoft.com/office/drawing/2014/main" id="{E0207AD1-5506-4620-AA9E-5DAA938DF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38" name="Picture 37">
              <a:extLst>
                <a:ext uri="{FF2B5EF4-FFF2-40B4-BE49-F238E27FC236}">
                  <a16:creationId xmlns:a16="http://schemas.microsoft.com/office/drawing/2014/main" id="{14DC4DDA-9A5E-4901-AE14-8F1E648ABE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40" name="Picture 39">
              <a:extLst>
                <a:ext uri="{FF2B5EF4-FFF2-40B4-BE49-F238E27FC236}">
                  <a16:creationId xmlns:a16="http://schemas.microsoft.com/office/drawing/2014/main" id="{A29D2850-3FF6-4D52-A232-E2F838ACEE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41" name="Picture 40">
              <a:extLst>
                <a:ext uri="{FF2B5EF4-FFF2-40B4-BE49-F238E27FC236}">
                  <a16:creationId xmlns:a16="http://schemas.microsoft.com/office/drawing/2014/main" id="{D96CC9F7-A4A5-4AE5-AB76-DC333605A6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42" name="Picture 41">
              <a:extLst>
                <a:ext uri="{FF2B5EF4-FFF2-40B4-BE49-F238E27FC236}">
                  <a16:creationId xmlns:a16="http://schemas.microsoft.com/office/drawing/2014/main" id="{07AF034D-1EC7-4915-BCF7-CB581EC505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43" name="Picture 42">
              <a:extLst>
                <a:ext uri="{FF2B5EF4-FFF2-40B4-BE49-F238E27FC236}">
                  <a16:creationId xmlns:a16="http://schemas.microsoft.com/office/drawing/2014/main" id="{917F6283-C83A-4CAC-A618-14B27CC829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44" name="Picture 43">
              <a:extLst>
                <a:ext uri="{FF2B5EF4-FFF2-40B4-BE49-F238E27FC236}">
                  <a16:creationId xmlns:a16="http://schemas.microsoft.com/office/drawing/2014/main" id="{B804B497-0486-402E-9A3E-7A918F3D8E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45" name="Graphic 44" descr="Roller Paint Tool outline">
              <a:extLst>
                <a:ext uri="{FF2B5EF4-FFF2-40B4-BE49-F238E27FC236}">
                  <a16:creationId xmlns:a16="http://schemas.microsoft.com/office/drawing/2014/main" id="{09F4137C-44DE-4CC7-9483-5D3AE18E4E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15083" y="6394490"/>
              <a:ext cx="403473" cy="403473"/>
            </a:xfrm>
            <a:prstGeom prst="rect">
              <a:avLst/>
            </a:prstGeom>
          </p:spPr>
        </p:pic>
        <p:grpSp>
          <p:nvGrpSpPr>
            <p:cNvPr id="46" name="Group 45">
              <a:extLst>
                <a:ext uri="{FF2B5EF4-FFF2-40B4-BE49-F238E27FC236}">
                  <a16:creationId xmlns:a16="http://schemas.microsoft.com/office/drawing/2014/main" id="{5DD6C6BD-3A30-4EEB-B528-86E40E6DC254}"/>
                </a:ext>
              </a:extLst>
            </p:cNvPr>
            <p:cNvGrpSpPr/>
            <p:nvPr/>
          </p:nvGrpSpPr>
          <p:grpSpPr>
            <a:xfrm>
              <a:off x="7211816" y="6396171"/>
              <a:ext cx="428655" cy="400111"/>
              <a:chOff x="5638800" y="2971800"/>
              <a:chExt cx="914400" cy="914400"/>
            </a:xfrm>
          </p:grpSpPr>
          <p:pic>
            <p:nvPicPr>
              <p:cNvPr id="52" name="Graphic 51" descr="Signal outline">
                <a:extLst>
                  <a:ext uri="{FF2B5EF4-FFF2-40B4-BE49-F238E27FC236}">
                    <a16:creationId xmlns:a16="http://schemas.microsoft.com/office/drawing/2014/main" id="{0202447C-31F0-4BCC-B632-BC1C1E68B8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38800" y="2971800"/>
                <a:ext cx="914400" cy="914400"/>
              </a:xfrm>
              <a:prstGeom prst="rect">
                <a:avLst/>
              </a:prstGeom>
            </p:spPr>
          </p:pic>
          <p:grpSp>
            <p:nvGrpSpPr>
              <p:cNvPr id="53" name="Graphic 23" descr="Signal with solid fill">
                <a:extLst>
                  <a:ext uri="{FF2B5EF4-FFF2-40B4-BE49-F238E27FC236}">
                    <a16:creationId xmlns:a16="http://schemas.microsoft.com/office/drawing/2014/main" id="{B7BCCF1C-52F9-41B2-8DC5-23CEFBEECC80}"/>
                  </a:ext>
                </a:extLst>
              </p:cNvPr>
              <p:cNvGrpSpPr/>
              <p:nvPr/>
            </p:nvGrpSpPr>
            <p:grpSpPr>
              <a:xfrm>
                <a:off x="6114473" y="3114370"/>
                <a:ext cx="304800" cy="647700"/>
                <a:chOff x="6516671" y="3320392"/>
                <a:chExt cx="304800" cy="647700"/>
              </a:xfrm>
            </p:grpSpPr>
            <p:sp>
              <p:nvSpPr>
                <p:cNvPr id="54" name="Freeform: Shape 53">
                  <a:extLst>
                    <a:ext uri="{FF2B5EF4-FFF2-40B4-BE49-F238E27FC236}">
                      <a16:creationId xmlns:a16="http://schemas.microsoft.com/office/drawing/2014/main" id="{91A1B14C-B4AB-49AE-944C-773F398EBE0D}"/>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55" name="Freeform: Shape 54">
                  <a:extLst>
                    <a:ext uri="{FF2B5EF4-FFF2-40B4-BE49-F238E27FC236}">
                      <a16:creationId xmlns:a16="http://schemas.microsoft.com/office/drawing/2014/main" id="{A9ADDA93-B765-4B9D-9E78-1075133B9702}"/>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47" name="Graphic 46" descr="Classroom with solid fill">
              <a:extLst>
                <a:ext uri="{FF2B5EF4-FFF2-40B4-BE49-F238E27FC236}">
                  <a16:creationId xmlns:a16="http://schemas.microsoft.com/office/drawing/2014/main" id="{BC2AE3A5-001F-4EF2-91DC-5AF729D692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16614" y="6394490"/>
              <a:ext cx="403473" cy="403473"/>
            </a:xfrm>
            <a:prstGeom prst="rect">
              <a:avLst/>
            </a:prstGeom>
          </p:spPr>
        </p:pic>
        <p:pic>
          <p:nvPicPr>
            <p:cNvPr id="51" name="Graphic 50" descr="Sort outline">
              <a:extLst>
                <a:ext uri="{FF2B5EF4-FFF2-40B4-BE49-F238E27FC236}">
                  <a16:creationId xmlns:a16="http://schemas.microsoft.com/office/drawing/2014/main" id="{70199F01-1B67-4084-A468-3AE9C359C88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13347" y="6418426"/>
              <a:ext cx="355600" cy="355600"/>
            </a:xfrm>
            <a:prstGeom prst="rect">
              <a:avLst/>
            </a:prstGeom>
          </p:spPr>
        </p:pic>
      </p:grpSp>
      <p:graphicFrame>
        <p:nvGraphicFramePr>
          <p:cNvPr id="3" name="Table 2">
            <a:extLst>
              <a:ext uri="{FF2B5EF4-FFF2-40B4-BE49-F238E27FC236}">
                <a16:creationId xmlns:a16="http://schemas.microsoft.com/office/drawing/2014/main" id="{D69D8DEE-1B6C-7779-B2A1-29269695D49F}"/>
              </a:ext>
            </a:extLst>
          </p:cNvPr>
          <p:cNvGraphicFramePr>
            <a:graphicFrameLocks noGrp="1"/>
          </p:cNvGraphicFramePr>
          <p:nvPr>
            <p:extLst>
              <p:ext uri="{D42A27DB-BD31-4B8C-83A1-F6EECF244321}">
                <p14:modId xmlns:p14="http://schemas.microsoft.com/office/powerpoint/2010/main" val="3418744558"/>
              </p:ext>
            </p:extLst>
          </p:nvPr>
        </p:nvGraphicFramePr>
        <p:xfrm>
          <a:off x="172495" y="4937655"/>
          <a:ext cx="209932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4212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
        <p:nvSpPr>
          <p:cNvPr id="6" name="TextBox 5">
            <a:extLst>
              <a:ext uri="{FF2B5EF4-FFF2-40B4-BE49-F238E27FC236}">
                <a16:creationId xmlns:a16="http://schemas.microsoft.com/office/drawing/2014/main" id="{1C42D749-2404-E119-E826-D39A76E4EB2D}"/>
              </a:ext>
            </a:extLst>
          </p:cNvPr>
          <p:cNvSpPr txBox="1"/>
          <p:nvPr/>
        </p:nvSpPr>
        <p:spPr>
          <a:xfrm>
            <a:off x="4795741" y="66556"/>
            <a:ext cx="2843407" cy="374846"/>
          </a:xfrm>
          <a:prstGeom prst="rect">
            <a:avLst/>
          </a:prstGeom>
          <a:noFill/>
        </p:spPr>
        <p:txBody>
          <a:bodyPr wrap="none" rtlCol="0">
            <a:spAutoFit/>
          </a:bodyPr>
          <a:lstStyle/>
          <a:p>
            <a:r>
              <a:rPr lang="en-US" sz="1836" b="1" dirty="0">
                <a:latin typeface="Segoe UI" panose="020B0502040204020203" pitchFamily="34" charset="0"/>
                <a:cs typeface="Segoe UI" panose="020B0502040204020203" pitchFamily="34" charset="0"/>
              </a:rPr>
              <a:t>BRANDING/TARGETING</a:t>
            </a:r>
          </a:p>
        </p:txBody>
      </p:sp>
    </p:spTree>
    <p:extLst>
      <p:ext uri="{BB962C8B-B14F-4D97-AF65-F5344CB8AC3E}">
        <p14:creationId xmlns:p14="http://schemas.microsoft.com/office/powerpoint/2010/main" val="32828123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A05539C-BB6E-419A-A879-F196EB637C82}"/>
              </a:ext>
            </a:extLst>
          </p:cNvPr>
          <p:cNvSpPr/>
          <p:nvPr/>
        </p:nvSpPr>
        <p:spPr>
          <a:xfrm>
            <a:off x="1335890" y="427387"/>
            <a:ext cx="9828429" cy="5770133"/>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7" name="Rectangle 26">
            <a:extLst>
              <a:ext uri="{FF2B5EF4-FFF2-40B4-BE49-F238E27FC236}">
                <a16:creationId xmlns:a16="http://schemas.microsoft.com/office/drawing/2014/main" id="{FF08AD07-2C68-48ED-88B3-73AC9360BABA}"/>
              </a:ext>
            </a:extLst>
          </p:cNvPr>
          <p:cNvSpPr/>
          <p:nvPr/>
        </p:nvSpPr>
        <p:spPr>
          <a:xfrm>
            <a:off x="301811" y="184312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B4815D79-02E7-4AD6-A4C1-ECA27A0A796C}"/>
              </a:ext>
            </a:extLst>
          </p:cNvPr>
          <p:cNvSpPr/>
          <p:nvPr/>
        </p:nvSpPr>
        <p:spPr>
          <a:xfrm>
            <a:off x="301811" y="233578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9" name="Rectangle 28">
            <a:extLst>
              <a:ext uri="{FF2B5EF4-FFF2-40B4-BE49-F238E27FC236}">
                <a16:creationId xmlns:a16="http://schemas.microsoft.com/office/drawing/2014/main" id="{380CC577-B805-474C-AE06-77F6873EE2B4}"/>
              </a:ext>
            </a:extLst>
          </p:cNvPr>
          <p:cNvSpPr/>
          <p:nvPr/>
        </p:nvSpPr>
        <p:spPr>
          <a:xfrm>
            <a:off x="301811" y="281979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0" name="Rectangle 29">
            <a:extLst>
              <a:ext uri="{FF2B5EF4-FFF2-40B4-BE49-F238E27FC236}">
                <a16:creationId xmlns:a16="http://schemas.microsoft.com/office/drawing/2014/main" id="{C2D443B6-B6E7-40E3-932C-601B645AAFB6}"/>
              </a:ext>
            </a:extLst>
          </p:cNvPr>
          <p:cNvSpPr/>
          <p:nvPr/>
        </p:nvSpPr>
        <p:spPr>
          <a:xfrm>
            <a:off x="301811" y="331245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1" name="Rectangle 30">
            <a:extLst>
              <a:ext uri="{FF2B5EF4-FFF2-40B4-BE49-F238E27FC236}">
                <a16:creationId xmlns:a16="http://schemas.microsoft.com/office/drawing/2014/main" id="{3BF5E1D1-F4CB-46CE-9A48-4B881443699F}"/>
              </a:ext>
            </a:extLst>
          </p:cNvPr>
          <p:cNvSpPr/>
          <p:nvPr/>
        </p:nvSpPr>
        <p:spPr>
          <a:xfrm>
            <a:off x="301811" y="380511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3" name="Rectangle 32">
            <a:extLst>
              <a:ext uri="{FF2B5EF4-FFF2-40B4-BE49-F238E27FC236}">
                <a16:creationId xmlns:a16="http://schemas.microsoft.com/office/drawing/2014/main" id="{FCB0CBCF-E94E-425E-A6CD-4AE7FE901825}"/>
              </a:ext>
            </a:extLst>
          </p:cNvPr>
          <p:cNvSpPr/>
          <p:nvPr/>
        </p:nvSpPr>
        <p:spPr>
          <a:xfrm>
            <a:off x="301811" y="4792050"/>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228BF8"/>
              </a:solidFill>
            </a:endParaRPr>
          </a:p>
        </p:txBody>
      </p:sp>
      <p:sp>
        <p:nvSpPr>
          <p:cNvPr id="34" name="Rectangle 33">
            <a:extLst>
              <a:ext uri="{FF2B5EF4-FFF2-40B4-BE49-F238E27FC236}">
                <a16:creationId xmlns:a16="http://schemas.microsoft.com/office/drawing/2014/main" id="{C36CFB9D-8513-4F0F-AFFA-7873DEAE8ABA}"/>
              </a:ext>
            </a:extLst>
          </p:cNvPr>
          <p:cNvSpPr/>
          <p:nvPr/>
        </p:nvSpPr>
        <p:spPr>
          <a:xfrm>
            <a:off x="301811" y="528300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228BF8"/>
              </a:solidFill>
            </a:endParaRPr>
          </a:p>
        </p:txBody>
      </p:sp>
      <p:sp>
        <p:nvSpPr>
          <p:cNvPr id="47" name="Rectangle 46">
            <a:extLst>
              <a:ext uri="{FF2B5EF4-FFF2-40B4-BE49-F238E27FC236}">
                <a16:creationId xmlns:a16="http://schemas.microsoft.com/office/drawing/2014/main" id="{0402087C-D1C5-48EB-B4E0-8E1C77C5100B}"/>
              </a:ext>
            </a:extLst>
          </p:cNvPr>
          <p:cNvSpPr/>
          <p:nvPr/>
        </p:nvSpPr>
        <p:spPr>
          <a:xfrm>
            <a:off x="996977" y="1704066"/>
            <a:ext cx="555594" cy="555594"/>
          </a:xfrm>
          <a:prstGeom prst="rect">
            <a:avLst/>
          </a:prstGeom>
          <a:solidFill>
            <a:srgbClr val="228BF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8" name="Rectangle 47">
            <a:extLst>
              <a:ext uri="{FF2B5EF4-FFF2-40B4-BE49-F238E27FC236}">
                <a16:creationId xmlns:a16="http://schemas.microsoft.com/office/drawing/2014/main" id="{54CDAAFB-1D09-4ECF-901A-DFC6AA54D698}"/>
              </a:ext>
            </a:extLst>
          </p:cNvPr>
          <p:cNvSpPr/>
          <p:nvPr/>
        </p:nvSpPr>
        <p:spPr>
          <a:xfrm>
            <a:off x="996976" y="4271534"/>
            <a:ext cx="555594" cy="555594"/>
          </a:xfrm>
          <a:prstGeom prst="rect">
            <a:avLst/>
          </a:prstGeom>
          <a:solidFill>
            <a:srgbClr val="ECF1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9" name="Rectangle 48">
            <a:extLst>
              <a:ext uri="{FF2B5EF4-FFF2-40B4-BE49-F238E27FC236}">
                <a16:creationId xmlns:a16="http://schemas.microsoft.com/office/drawing/2014/main" id="{ED3AACF7-1DC1-481E-BC93-6B87DEE5D394}"/>
              </a:ext>
            </a:extLst>
          </p:cNvPr>
          <p:cNvSpPr/>
          <p:nvPr/>
        </p:nvSpPr>
        <p:spPr>
          <a:xfrm>
            <a:off x="996977" y="2346431"/>
            <a:ext cx="555594" cy="555594"/>
          </a:xfrm>
          <a:prstGeom prst="rect">
            <a:avLst/>
          </a:prstGeom>
          <a:solidFill>
            <a:srgbClr val="FD625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0" name="Rectangle 49">
            <a:extLst>
              <a:ext uri="{FF2B5EF4-FFF2-40B4-BE49-F238E27FC236}">
                <a16:creationId xmlns:a16="http://schemas.microsoft.com/office/drawing/2014/main" id="{EF5955FB-9E65-4F5C-BF9C-960A72828A0E}"/>
              </a:ext>
            </a:extLst>
          </p:cNvPr>
          <p:cNvSpPr/>
          <p:nvPr/>
        </p:nvSpPr>
        <p:spPr>
          <a:xfrm>
            <a:off x="996977" y="2988338"/>
            <a:ext cx="555594" cy="555594"/>
          </a:xfrm>
          <a:prstGeom prst="rect">
            <a:avLst/>
          </a:prstGeom>
          <a:solidFill>
            <a:srgbClr val="29353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1" name="Rectangle 50">
            <a:extLst>
              <a:ext uri="{FF2B5EF4-FFF2-40B4-BE49-F238E27FC236}">
                <a16:creationId xmlns:a16="http://schemas.microsoft.com/office/drawing/2014/main" id="{6528D55B-408F-4E99-94E4-61FDFCE90143}"/>
              </a:ext>
            </a:extLst>
          </p:cNvPr>
          <p:cNvSpPr/>
          <p:nvPr/>
        </p:nvSpPr>
        <p:spPr>
          <a:xfrm>
            <a:off x="996976" y="3629936"/>
            <a:ext cx="555594" cy="555594"/>
          </a:xfrm>
          <a:prstGeom prst="rect">
            <a:avLst/>
          </a:prstGeom>
          <a:solidFill>
            <a:srgbClr val="C2CF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5" name="Rectangle 34">
            <a:extLst>
              <a:ext uri="{FF2B5EF4-FFF2-40B4-BE49-F238E27FC236}">
                <a16:creationId xmlns:a16="http://schemas.microsoft.com/office/drawing/2014/main" id="{F9C12422-85AB-4AC3-8FF8-D23CC81B41C6}"/>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6" name="Rectangle 35">
            <a:extLst>
              <a:ext uri="{FF2B5EF4-FFF2-40B4-BE49-F238E27FC236}">
                <a16:creationId xmlns:a16="http://schemas.microsoft.com/office/drawing/2014/main" id="{D4D278E5-FB70-4FF9-9026-675CFA027258}"/>
              </a:ext>
            </a:extLst>
          </p:cNvPr>
          <p:cNvSpPr/>
          <p:nvPr/>
        </p:nvSpPr>
        <p:spPr>
          <a:xfrm>
            <a:off x="5576561" y="6387189"/>
            <a:ext cx="2348895" cy="621301"/>
          </a:xfrm>
          <a:prstGeom prst="rect">
            <a:avLst/>
          </a:prstGeom>
          <a:solidFill>
            <a:srgbClr val="DC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46" name="Group 45">
            <a:extLst>
              <a:ext uri="{FF2B5EF4-FFF2-40B4-BE49-F238E27FC236}">
                <a16:creationId xmlns:a16="http://schemas.microsoft.com/office/drawing/2014/main" id="{A9D897CF-94F2-4E86-954B-CEDF7E5C17F5}"/>
              </a:ext>
            </a:extLst>
          </p:cNvPr>
          <p:cNvGrpSpPr/>
          <p:nvPr/>
        </p:nvGrpSpPr>
        <p:grpSpPr>
          <a:xfrm>
            <a:off x="1335890" y="6414301"/>
            <a:ext cx="9680081" cy="626479"/>
            <a:chOff x="1309728" y="6289101"/>
            <a:chExt cx="9491137" cy="614251"/>
          </a:xfrm>
        </p:grpSpPr>
        <p:pic>
          <p:nvPicPr>
            <p:cNvPr id="52" name="Picture 51">
              <a:extLst>
                <a:ext uri="{FF2B5EF4-FFF2-40B4-BE49-F238E27FC236}">
                  <a16:creationId xmlns:a16="http://schemas.microsoft.com/office/drawing/2014/main" id="{A0F2EB00-7B6C-4D8D-A1D6-D68B2722C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53" name="Picture 52">
              <a:extLst>
                <a:ext uri="{FF2B5EF4-FFF2-40B4-BE49-F238E27FC236}">
                  <a16:creationId xmlns:a16="http://schemas.microsoft.com/office/drawing/2014/main" id="{F296F190-4238-4F85-9AE5-C6F5E6094A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54" name="Picture 53">
              <a:extLst>
                <a:ext uri="{FF2B5EF4-FFF2-40B4-BE49-F238E27FC236}">
                  <a16:creationId xmlns:a16="http://schemas.microsoft.com/office/drawing/2014/main" id="{A0FBC887-86A1-442D-BFD0-2437BDF466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55" name="Picture 54">
              <a:extLst>
                <a:ext uri="{FF2B5EF4-FFF2-40B4-BE49-F238E27FC236}">
                  <a16:creationId xmlns:a16="http://schemas.microsoft.com/office/drawing/2014/main" id="{662852DA-F5E1-400F-9363-459F6463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56" name="Picture 55">
              <a:extLst>
                <a:ext uri="{FF2B5EF4-FFF2-40B4-BE49-F238E27FC236}">
                  <a16:creationId xmlns:a16="http://schemas.microsoft.com/office/drawing/2014/main" id="{18B883F6-250D-4D25-9D78-B692DDD28A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57" name="Picture 56">
              <a:extLst>
                <a:ext uri="{FF2B5EF4-FFF2-40B4-BE49-F238E27FC236}">
                  <a16:creationId xmlns:a16="http://schemas.microsoft.com/office/drawing/2014/main" id="{37F6CF1C-D79E-4258-A823-FB6953B92A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59" name="Picture 58">
              <a:extLst>
                <a:ext uri="{FF2B5EF4-FFF2-40B4-BE49-F238E27FC236}">
                  <a16:creationId xmlns:a16="http://schemas.microsoft.com/office/drawing/2014/main" id="{ACEE0DDB-45F6-425F-B296-31C8313382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61" name="Picture 60">
              <a:extLst>
                <a:ext uri="{FF2B5EF4-FFF2-40B4-BE49-F238E27FC236}">
                  <a16:creationId xmlns:a16="http://schemas.microsoft.com/office/drawing/2014/main" id="{912935E7-6F00-4DA9-861E-BBDC9E1273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62" name="Graphic 61" descr="Roller Paint Tool outline">
              <a:extLst>
                <a:ext uri="{FF2B5EF4-FFF2-40B4-BE49-F238E27FC236}">
                  <a16:creationId xmlns:a16="http://schemas.microsoft.com/office/drawing/2014/main" id="{D72BE06C-A809-4A2C-973A-07F81C5B78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083" y="6394490"/>
              <a:ext cx="403473" cy="403473"/>
            </a:xfrm>
            <a:prstGeom prst="rect">
              <a:avLst/>
            </a:prstGeom>
          </p:spPr>
        </p:pic>
        <p:grpSp>
          <p:nvGrpSpPr>
            <p:cNvPr id="63" name="Group 62">
              <a:extLst>
                <a:ext uri="{FF2B5EF4-FFF2-40B4-BE49-F238E27FC236}">
                  <a16:creationId xmlns:a16="http://schemas.microsoft.com/office/drawing/2014/main" id="{195DE41C-7FB8-4E94-820E-3F7E19AC59B1}"/>
                </a:ext>
              </a:extLst>
            </p:cNvPr>
            <p:cNvGrpSpPr/>
            <p:nvPr/>
          </p:nvGrpSpPr>
          <p:grpSpPr>
            <a:xfrm>
              <a:off x="7211816" y="6396171"/>
              <a:ext cx="428655" cy="400111"/>
              <a:chOff x="5638800" y="2971800"/>
              <a:chExt cx="914400" cy="914400"/>
            </a:xfrm>
          </p:grpSpPr>
          <p:pic>
            <p:nvPicPr>
              <p:cNvPr id="66" name="Graphic 65" descr="Signal outline">
                <a:extLst>
                  <a:ext uri="{FF2B5EF4-FFF2-40B4-BE49-F238E27FC236}">
                    <a16:creationId xmlns:a16="http://schemas.microsoft.com/office/drawing/2014/main" id="{39FEBBD4-31CC-4EA3-9D04-4A7DE03BFCF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2971800"/>
                <a:ext cx="914400" cy="914400"/>
              </a:xfrm>
              <a:prstGeom prst="rect">
                <a:avLst/>
              </a:prstGeom>
            </p:spPr>
          </p:pic>
          <p:grpSp>
            <p:nvGrpSpPr>
              <p:cNvPr id="67" name="Graphic 23" descr="Signal with solid fill">
                <a:extLst>
                  <a:ext uri="{FF2B5EF4-FFF2-40B4-BE49-F238E27FC236}">
                    <a16:creationId xmlns:a16="http://schemas.microsoft.com/office/drawing/2014/main" id="{27F800DC-19A3-4B09-824B-6DDD463EA555}"/>
                  </a:ext>
                </a:extLst>
              </p:cNvPr>
              <p:cNvGrpSpPr/>
              <p:nvPr/>
            </p:nvGrpSpPr>
            <p:grpSpPr>
              <a:xfrm>
                <a:off x="6114473" y="3114370"/>
                <a:ext cx="304800" cy="647700"/>
                <a:chOff x="6516671" y="3320392"/>
                <a:chExt cx="304800" cy="647700"/>
              </a:xfrm>
            </p:grpSpPr>
            <p:sp>
              <p:nvSpPr>
                <p:cNvPr id="68" name="Freeform: Shape 67">
                  <a:extLst>
                    <a:ext uri="{FF2B5EF4-FFF2-40B4-BE49-F238E27FC236}">
                      <a16:creationId xmlns:a16="http://schemas.microsoft.com/office/drawing/2014/main" id="{ACB54F66-9A19-4E15-BC13-E5057B1ACDE7}"/>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69" name="Freeform: Shape 68">
                  <a:extLst>
                    <a:ext uri="{FF2B5EF4-FFF2-40B4-BE49-F238E27FC236}">
                      <a16:creationId xmlns:a16="http://schemas.microsoft.com/office/drawing/2014/main" id="{2CFC1559-38C3-4997-B92E-11B8444CA5A0}"/>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64" name="Graphic 63" descr="Classroom with solid fill">
              <a:extLst>
                <a:ext uri="{FF2B5EF4-FFF2-40B4-BE49-F238E27FC236}">
                  <a16:creationId xmlns:a16="http://schemas.microsoft.com/office/drawing/2014/main" id="{8049DBD3-5290-49DC-B276-19C1465390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16614" y="6394490"/>
              <a:ext cx="403473" cy="403473"/>
            </a:xfrm>
            <a:prstGeom prst="rect">
              <a:avLst/>
            </a:prstGeom>
          </p:spPr>
        </p:pic>
        <p:pic>
          <p:nvPicPr>
            <p:cNvPr id="65" name="Graphic 64" descr="Sort outline">
              <a:extLst>
                <a:ext uri="{FF2B5EF4-FFF2-40B4-BE49-F238E27FC236}">
                  <a16:creationId xmlns:a16="http://schemas.microsoft.com/office/drawing/2014/main" id="{8DE31C1A-389A-4134-90F2-32F9AF8A45C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13347" y="6418426"/>
              <a:ext cx="355600" cy="355600"/>
            </a:xfrm>
            <a:prstGeom prst="rect">
              <a:avLst/>
            </a:prstGeom>
          </p:spPr>
        </p:pic>
      </p:grpSp>
      <p:graphicFrame>
        <p:nvGraphicFramePr>
          <p:cNvPr id="2" name="Table 1">
            <a:extLst>
              <a:ext uri="{FF2B5EF4-FFF2-40B4-BE49-F238E27FC236}">
                <a16:creationId xmlns:a16="http://schemas.microsoft.com/office/drawing/2014/main" id="{413159AE-C0DE-87E1-BE5F-22C1964AF6F7}"/>
              </a:ext>
            </a:extLst>
          </p:cNvPr>
          <p:cNvGraphicFramePr>
            <a:graphicFrameLocks noGrp="1"/>
          </p:cNvGraphicFramePr>
          <p:nvPr>
            <p:extLst>
              <p:ext uri="{D42A27DB-BD31-4B8C-83A1-F6EECF244321}">
                <p14:modId xmlns:p14="http://schemas.microsoft.com/office/powerpoint/2010/main" val="2999000971"/>
              </p:ext>
            </p:extLst>
          </p:nvPr>
        </p:nvGraphicFramePr>
        <p:xfrm>
          <a:off x="172495" y="4937655"/>
          <a:ext cx="209932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4212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
        <p:nvSpPr>
          <p:cNvPr id="3" name="TextBox 2">
            <a:extLst>
              <a:ext uri="{FF2B5EF4-FFF2-40B4-BE49-F238E27FC236}">
                <a16:creationId xmlns:a16="http://schemas.microsoft.com/office/drawing/2014/main" id="{05154D6F-FB45-BC63-EE9E-F41B418DD952}"/>
              </a:ext>
            </a:extLst>
          </p:cNvPr>
          <p:cNvSpPr txBox="1"/>
          <p:nvPr/>
        </p:nvSpPr>
        <p:spPr>
          <a:xfrm>
            <a:off x="5740743" y="66556"/>
            <a:ext cx="953403" cy="374846"/>
          </a:xfrm>
          <a:prstGeom prst="rect">
            <a:avLst/>
          </a:prstGeom>
          <a:noFill/>
        </p:spPr>
        <p:txBody>
          <a:bodyPr wrap="none" rtlCol="0">
            <a:spAutoFit/>
          </a:bodyPr>
          <a:lstStyle/>
          <a:p>
            <a:r>
              <a:rPr lang="en-US" sz="1836" b="1" dirty="0">
                <a:latin typeface="Segoe UI" panose="020B0502040204020203" pitchFamily="34" charset="0"/>
                <a:cs typeface="Segoe UI" panose="020B0502040204020203" pitchFamily="34" charset="0"/>
              </a:rPr>
              <a:t>COLOR</a:t>
            </a:r>
          </a:p>
        </p:txBody>
      </p:sp>
    </p:spTree>
    <p:extLst>
      <p:ext uri="{BB962C8B-B14F-4D97-AF65-F5344CB8AC3E}">
        <p14:creationId xmlns:p14="http://schemas.microsoft.com/office/powerpoint/2010/main" val="1292992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64E6BF-DE24-4AD0-9AA2-8EEF090CD11E}"/>
              </a:ext>
            </a:extLst>
          </p:cNvPr>
          <p:cNvPicPr>
            <a:picLocks noChangeAspect="1"/>
          </p:cNvPicPr>
          <p:nvPr/>
        </p:nvPicPr>
        <p:blipFill>
          <a:blip r:embed="rId3"/>
          <a:stretch>
            <a:fillRect/>
          </a:stretch>
        </p:blipFill>
        <p:spPr>
          <a:xfrm>
            <a:off x="1461320" y="479374"/>
            <a:ext cx="9894586" cy="5836028"/>
          </a:xfrm>
          <a:prstGeom prst="rect">
            <a:avLst/>
          </a:prstGeom>
        </p:spPr>
      </p:pic>
      <p:sp>
        <p:nvSpPr>
          <p:cNvPr id="27" name="Rectangle 26">
            <a:extLst>
              <a:ext uri="{FF2B5EF4-FFF2-40B4-BE49-F238E27FC236}">
                <a16:creationId xmlns:a16="http://schemas.microsoft.com/office/drawing/2014/main" id="{FF08AD07-2C68-48ED-88B3-73AC9360BABA}"/>
              </a:ext>
            </a:extLst>
          </p:cNvPr>
          <p:cNvSpPr/>
          <p:nvPr/>
        </p:nvSpPr>
        <p:spPr>
          <a:xfrm>
            <a:off x="301811" y="184312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B4815D79-02E7-4AD6-A4C1-ECA27A0A796C}"/>
              </a:ext>
            </a:extLst>
          </p:cNvPr>
          <p:cNvSpPr/>
          <p:nvPr/>
        </p:nvSpPr>
        <p:spPr>
          <a:xfrm>
            <a:off x="301811" y="233578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9" name="Rectangle 28">
            <a:extLst>
              <a:ext uri="{FF2B5EF4-FFF2-40B4-BE49-F238E27FC236}">
                <a16:creationId xmlns:a16="http://schemas.microsoft.com/office/drawing/2014/main" id="{380CC577-B805-474C-AE06-77F6873EE2B4}"/>
              </a:ext>
            </a:extLst>
          </p:cNvPr>
          <p:cNvSpPr/>
          <p:nvPr/>
        </p:nvSpPr>
        <p:spPr>
          <a:xfrm>
            <a:off x="301811" y="281979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0" name="Rectangle 29">
            <a:extLst>
              <a:ext uri="{FF2B5EF4-FFF2-40B4-BE49-F238E27FC236}">
                <a16:creationId xmlns:a16="http://schemas.microsoft.com/office/drawing/2014/main" id="{C2D443B6-B6E7-40E3-932C-601B645AAFB6}"/>
              </a:ext>
            </a:extLst>
          </p:cNvPr>
          <p:cNvSpPr/>
          <p:nvPr/>
        </p:nvSpPr>
        <p:spPr>
          <a:xfrm>
            <a:off x="301811" y="331245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1" name="Rectangle 30">
            <a:extLst>
              <a:ext uri="{FF2B5EF4-FFF2-40B4-BE49-F238E27FC236}">
                <a16:creationId xmlns:a16="http://schemas.microsoft.com/office/drawing/2014/main" id="{3BF5E1D1-F4CB-46CE-9A48-4B881443699F}"/>
              </a:ext>
            </a:extLst>
          </p:cNvPr>
          <p:cNvSpPr/>
          <p:nvPr/>
        </p:nvSpPr>
        <p:spPr>
          <a:xfrm>
            <a:off x="301811" y="380511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2" name="Rectangle 31">
            <a:extLst>
              <a:ext uri="{FF2B5EF4-FFF2-40B4-BE49-F238E27FC236}">
                <a16:creationId xmlns:a16="http://schemas.microsoft.com/office/drawing/2014/main" id="{F464D9B4-8CAF-4012-9C1C-0C2DDCD8E06C}"/>
              </a:ext>
            </a:extLst>
          </p:cNvPr>
          <p:cNvSpPr/>
          <p:nvPr/>
        </p:nvSpPr>
        <p:spPr>
          <a:xfrm>
            <a:off x="301811" y="4298127"/>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228BF8"/>
              </a:solidFill>
            </a:endParaRPr>
          </a:p>
        </p:txBody>
      </p:sp>
      <p:sp>
        <p:nvSpPr>
          <p:cNvPr id="34" name="Rectangle 33">
            <a:extLst>
              <a:ext uri="{FF2B5EF4-FFF2-40B4-BE49-F238E27FC236}">
                <a16:creationId xmlns:a16="http://schemas.microsoft.com/office/drawing/2014/main" id="{C36CFB9D-8513-4F0F-AFFA-7873DEAE8ABA}"/>
              </a:ext>
            </a:extLst>
          </p:cNvPr>
          <p:cNvSpPr/>
          <p:nvPr/>
        </p:nvSpPr>
        <p:spPr>
          <a:xfrm>
            <a:off x="301811" y="528300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228BF8"/>
              </a:solidFill>
            </a:endParaRPr>
          </a:p>
        </p:txBody>
      </p:sp>
      <p:sp>
        <p:nvSpPr>
          <p:cNvPr id="52" name="Rectangle 51">
            <a:extLst>
              <a:ext uri="{FF2B5EF4-FFF2-40B4-BE49-F238E27FC236}">
                <a16:creationId xmlns:a16="http://schemas.microsoft.com/office/drawing/2014/main" id="{9B988262-2CE6-46E9-BB1F-C402816ED50C}"/>
              </a:ext>
            </a:extLst>
          </p:cNvPr>
          <p:cNvSpPr/>
          <p:nvPr/>
        </p:nvSpPr>
        <p:spPr>
          <a:xfrm>
            <a:off x="1122407" y="1789000"/>
            <a:ext cx="555594" cy="555594"/>
          </a:xfrm>
          <a:prstGeom prst="rect">
            <a:avLst/>
          </a:prstGeom>
          <a:solidFill>
            <a:srgbClr val="228BF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3" name="Rectangle 52">
            <a:extLst>
              <a:ext uri="{FF2B5EF4-FFF2-40B4-BE49-F238E27FC236}">
                <a16:creationId xmlns:a16="http://schemas.microsoft.com/office/drawing/2014/main" id="{D20F83B6-B154-4DE9-AF78-5401D58BCDAD}"/>
              </a:ext>
            </a:extLst>
          </p:cNvPr>
          <p:cNvSpPr/>
          <p:nvPr/>
        </p:nvSpPr>
        <p:spPr>
          <a:xfrm>
            <a:off x="1122407" y="2431365"/>
            <a:ext cx="555594" cy="555594"/>
          </a:xfrm>
          <a:prstGeom prst="rect">
            <a:avLst/>
          </a:prstGeom>
          <a:solidFill>
            <a:srgbClr val="ECF1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4" name="Rectangle 53">
            <a:extLst>
              <a:ext uri="{FF2B5EF4-FFF2-40B4-BE49-F238E27FC236}">
                <a16:creationId xmlns:a16="http://schemas.microsoft.com/office/drawing/2014/main" id="{C3276843-484E-4D59-82E2-3DCB0B6BEB51}"/>
              </a:ext>
            </a:extLst>
          </p:cNvPr>
          <p:cNvSpPr/>
          <p:nvPr/>
        </p:nvSpPr>
        <p:spPr>
          <a:xfrm>
            <a:off x="1122407" y="3073271"/>
            <a:ext cx="555594" cy="55559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Rectangle 25">
            <a:extLst>
              <a:ext uri="{FF2B5EF4-FFF2-40B4-BE49-F238E27FC236}">
                <a16:creationId xmlns:a16="http://schemas.microsoft.com/office/drawing/2014/main" id="{6239C34C-90A1-4DB6-A2F8-5EE3936C0E26}"/>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6" name="Rectangle 35">
            <a:extLst>
              <a:ext uri="{FF2B5EF4-FFF2-40B4-BE49-F238E27FC236}">
                <a16:creationId xmlns:a16="http://schemas.microsoft.com/office/drawing/2014/main" id="{D072E392-5551-4223-B522-ADB249EF7392}"/>
              </a:ext>
            </a:extLst>
          </p:cNvPr>
          <p:cNvSpPr/>
          <p:nvPr/>
        </p:nvSpPr>
        <p:spPr>
          <a:xfrm>
            <a:off x="8057380" y="6387189"/>
            <a:ext cx="670118" cy="621301"/>
          </a:xfrm>
          <a:prstGeom prst="rect">
            <a:avLst/>
          </a:prstGeom>
          <a:solidFill>
            <a:srgbClr val="DC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46" name="Group 45">
            <a:extLst>
              <a:ext uri="{FF2B5EF4-FFF2-40B4-BE49-F238E27FC236}">
                <a16:creationId xmlns:a16="http://schemas.microsoft.com/office/drawing/2014/main" id="{5B18C772-F455-40FF-A3B3-463E86B512A5}"/>
              </a:ext>
            </a:extLst>
          </p:cNvPr>
          <p:cNvGrpSpPr/>
          <p:nvPr/>
        </p:nvGrpSpPr>
        <p:grpSpPr>
          <a:xfrm>
            <a:off x="1335890" y="6414301"/>
            <a:ext cx="9680081" cy="626479"/>
            <a:chOff x="1309728" y="6289101"/>
            <a:chExt cx="9491137" cy="614251"/>
          </a:xfrm>
        </p:grpSpPr>
        <p:pic>
          <p:nvPicPr>
            <p:cNvPr id="47" name="Picture 46">
              <a:extLst>
                <a:ext uri="{FF2B5EF4-FFF2-40B4-BE49-F238E27FC236}">
                  <a16:creationId xmlns:a16="http://schemas.microsoft.com/office/drawing/2014/main" id="{B5FA812C-B792-4878-8307-1E55F4208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48" name="Picture 47">
              <a:extLst>
                <a:ext uri="{FF2B5EF4-FFF2-40B4-BE49-F238E27FC236}">
                  <a16:creationId xmlns:a16="http://schemas.microsoft.com/office/drawing/2014/main" id="{FEEF87DB-BEEA-4BCF-BC27-9E9BDEE22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49" name="Picture 48">
              <a:extLst>
                <a:ext uri="{FF2B5EF4-FFF2-40B4-BE49-F238E27FC236}">
                  <a16:creationId xmlns:a16="http://schemas.microsoft.com/office/drawing/2014/main" id="{A475245E-9F67-41F4-A993-1999B5407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50" name="Picture 49">
              <a:extLst>
                <a:ext uri="{FF2B5EF4-FFF2-40B4-BE49-F238E27FC236}">
                  <a16:creationId xmlns:a16="http://schemas.microsoft.com/office/drawing/2014/main" id="{78C1ABAC-E839-4205-A5DA-772C598BE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51" name="Picture 50">
              <a:extLst>
                <a:ext uri="{FF2B5EF4-FFF2-40B4-BE49-F238E27FC236}">
                  <a16:creationId xmlns:a16="http://schemas.microsoft.com/office/drawing/2014/main" id="{58BDB35B-7D3C-4C8A-BC67-167479F6FB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55" name="Picture 54">
              <a:extLst>
                <a:ext uri="{FF2B5EF4-FFF2-40B4-BE49-F238E27FC236}">
                  <a16:creationId xmlns:a16="http://schemas.microsoft.com/office/drawing/2014/main" id="{641AD4E9-274F-43F4-8B8F-CCB8F3098E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56" name="Picture 55">
              <a:extLst>
                <a:ext uri="{FF2B5EF4-FFF2-40B4-BE49-F238E27FC236}">
                  <a16:creationId xmlns:a16="http://schemas.microsoft.com/office/drawing/2014/main" id="{A78BE50F-F9DF-4C7D-9CB8-9CEBA79D73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57" name="Picture 56">
              <a:extLst>
                <a:ext uri="{FF2B5EF4-FFF2-40B4-BE49-F238E27FC236}">
                  <a16:creationId xmlns:a16="http://schemas.microsoft.com/office/drawing/2014/main" id="{55FD1173-5EC5-41BA-9BEC-8F16364B7F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58" name="Graphic 57" descr="Roller Paint Tool outline">
              <a:extLst>
                <a:ext uri="{FF2B5EF4-FFF2-40B4-BE49-F238E27FC236}">
                  <a16:creationId xmlns:a16="http://schemas.microsoft.com/office/drawing/2014/main" id="{E30F748E-B23D-4F0F-9D7A-22ACB1A965D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083" y="6394490"/>
              <a:ext cx="403473" cy="403473"/>
            </a:xfrm>
            <a:prstGeom prst="rect">
              <a:avLst/>
            </a:prstGeom>
          </p:spPr>
        </p:pic>
        <p:grpSp>
          <p:nvGrpSpPr>
            <p:cNvPr id="59" name="Group 58">
              <a:extLst>
                <a:ext uri="{FF2B5EF4-FFF2-40B4-BE49-F238E27FC236}">
                  <a16:creationId xmlns:a16="http://schemas.microsoft.com/office/drawing/2014/main" id="{6F9A58F4-7A31-48F4-A0C2-F9BECDA4B7A7}"/>
                </a:ext>
              </a:extLst>
            </p:cNvPr>
            <p:cNvGrpSpPr/>
            <p:nvPr/>
          </p:nvGrpSpPr>
          <p:grpSpPr>
            <a:xfrm>
              <a:off x="7211816" y="6396171"/>
              <a:ext cx="428655" cy="400111"/>
              <a:chOff x="5638800" y="2971800"/>
              <a:chExt cx="914400" cy="914400"/>
            </a:xfrm>
          </p:grpSpPr>
          <p:pic>
            <p:nvPicPr>
              <p:cNvPr id="62" name="Graphic 61" descr="Signal outline">
                <a:extLst>
                  <a:ext uri="{FF2B5EF4-FFF2-40B4-BE49-F238E27FC236}">
                    <a16:creationId xmlns:a16="http://schemas.microsoft.com/office/drawing/2014/main" id="{03D439B2-4F82-4EA3-9F48-0D621DD523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2971800"/>
                <a:ext cx="914400" cy="914400"/>
              </a:xfrm>
              <a:prstGeom prst="rect">
                <a:avLst/>
              </a:prstGeom>
            </p:spPr>
          </p:pic>
          <p:grpSp>
            <p:nvGrpSpPr>
              <p:cNvPr id="63" name="Graphic 23" descr="Signal with solid fill">
                <a:extLst>
                  <a:ext uri="{FF2B5EF4-FFF2-40B4-BE49-F238E27FC236}">
                    <a16:creationId xmlns:a16="http://schemas.microsoft.com/office/drawing/2014/main" id="{36481E25-4846-4888-80AB-0A2DF5024AB0}"/>
                  </a:ext>
                </a:extLst>
              </p:cNvPr>
              <p:cNvGrpSpPr/>
              <p:nvPr/>
            </p:nvGrpSpPr>
            <p:grpSpPr>
              <a:xfrm>
                <a:off x="6114473" y="3114370"/>
                <a:ext cx="304800" cy="647700"/>
                <a:chOff x="6516671" y="3320392"/>
                <a:chExt cx="304800" cy="647700"/>
              </a:xfrm>
            </p:grpSpPr>
            <p:sp>
              <p:nvSpPr>
                <p:cNvPr id="64" name="Freeform: Shape 63">
                  <a:extLst>
                    <a:ext uri="{FF2B5EF4-FFF2-40B4-BE49-F238E27FC236}">
                      <a16:creationId xmlns:a16="http://schemas.microsoft.com/office/drawing/2014/main" id="{105FD3C6-A2AB-428A-A672-C446EB8603D5}"/>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65" name="Freeform: Shape 64">
                  <a:extLst>
                    <a:ext uri="{FF2B5EF4-FFF2-40B4-BE49-F238E27FC236}">
                      <a16:creationId xmlns:a16="http://schemas.microsoft.com/office/drawing/2014/main" id="{79768137-C7F9-40B9-8C10-910E0EDAFA3E}"/>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60" name="Graphic 59" descr="Classroom with solid fill">
              <a:extLst>
                <a:ext uri="{FF2B5EF4-FFF2-40B4-BE49-F238E27FC236}">
                  <a16:creationId xmlns:a16="http://schemas.microsoft.com/office/drawing/2014/main" id="{FBDF12FC-A70C-4EB8-B570-666EE059E84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16614" y="6394490"/>
              <a:ext cx="403473" cy="403473"/>
            </a:xfrm>
            <a:prstGeom prst="rect">
              <a:avLst/>
            </a:prstGeom>
          </p:spPr>
        </p:pic>
        <p:pic>
          <p:nvPicPr>
            <p:cNvPr id="61" name="Graphic 60" descr="Sort outline">
              <a:extLst>
                <a:ext uri="{FF2B5EF4-FFF2-40B4-BE49-F238E27FC236}">
                  <a16:creationId xmlns:a16="http://schemas.microsoft.com/office/drawing/2014/main" id="{2B9BB1F5-525D-472A-84F9-604B7CADDDE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13347" y="6418426"/>
              <a:ext cx="355600" cy="355600"/>
            </a:xfrm>
            <a:prstGeom prst="rect">
              <a:avLst/>
            </a:prstGeom>
          </p:spPr>
        </p:pic>
      </p:grpSp>
      <p:graphicFrame>
        <p:nvGraphicFramePr>
          <p:cNvPr id="2" name="Table 1">
            <a:extLst>
              <a:ext uri="{FF2B5EF4-FFF2-40B4-BE49-F238E27FC236}">
                <a16:creationId xmlns:a16="http://schemas.microsoft.com/office/drawing/2014/main" id="{625A0985-BFE3-1E45-F993-24CC86147A4A}"/>
              </a:ext>
            </a:extLst>
          </p:cNvPr>
          <p:cNvGraphicFramePr>
            <a:graphicFrameLocks noGrp="1"/>
          </p:cNvGraphicFramePr>
          <p:nvPr>
            <p:extLst>
              <p:ext uri="{D42A27DB-BD31-4B8C-83A1-F6EECF244321}">
                <p14:modId xmlns:p14="http://schemas.microsoft.com/office/powerpoint/2010/main" val="2165933615"/>
              </p:ext>
            </p:extLst>
          </p:nvPr>
        </p:nvGraphicFramePr>
        <p:xfrm>
          <a:off x="172495" y="4937655"/>
          <a:ext cx="208915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3195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
        <p:nvSpPr>
          <p:cNvPr id="3" name="TextBox 2">
            <a:extLst>
              <a:ext uri="{FF2B5EF4-FFF2-40B4-BE49-F238E27FC236}">
                <a16:creationId xmlns:a16="http://schemas.microsoft.com/office/drawing/2014/main" id="{3FF72645-6903-41D4-2342-63C9A7D1DCAE}"/>
              </a:ext>
            </a:extLst>
          </p:cNvPr>
          <p:cNvSpPr txBox="1"/>
          <p:nvPr/>
        </p:nvSpPr>
        <p:spPr>
          <a:xfrm>
            <a:off x="5309920" y="66556"/>
            <a:ext cx="1815049" cy="374846"/>
          </a:xfrm>
          <a:prstGeom prst="rect">
            <a:avLst/>
          </a:prstGeom>
          <a:noFill/>
        </p:spPr>
        <p:txBody>
          <a:bodyPr wrap="none" rtlCol="0">
            <a:spAutoFit/>
          </a:bodyPr>
          <a:lstStyle/>
          <a:p>
            <a:r>
              <a:rPr lang="en-US" sz="1836" b="1" dirty="0">
                <a:latin typeface="Segoe UI" panose="020B0502040204020203" pitchFamily="34" charset="0"/>
                <a:cs typeface="Segoe UI" panose="020B0502040204020203" pitchFamily="34" charset="0"/>
              </a:rPr>
              <a:t>BACKGROUND</a:t>
            </a:r>
          </a:p>
        </p:txBody>
      </p:sp>
    </p:spTree>
    <p:extLst>
      <p:ext uri="{BB962C8B-B14F-4D97-AF65-F5344CB8AC3E}">
        <p14:creationId xmlns:p14="http://schemas.microsoft.com/office/powerpoint/2010/main" val="864717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FE7D0E-31E2-40FA-BCC1-4A9D8991B212}"/>
              </a:ext>
            </a:extLst>
          </p:cNvPr>
          <p:cNvPicPr>
            <a:picLocks noChangeAspect="1"/>
          </p:cNvPicPr>
          <p:nvPr/>
        </p:nvPicPr>
        <p:blipFill>
          <a:blip r:embed="rId3"/>
          <a:stretch>
            <a:fillRect/>
          </a:stretch>
        </p:blipFill>
        <p:spPr>
          <a:xfrm>
            <a:off x="1461320" y="479374"/>
            <a:ext cx="9894586" cy="5836028"/>
          </a:xfrm>
          <a:prstGeom prst="rect">
            <a:avLst/>
          </a:prstGeom>
        </p:spPr>
      </p:pic>
      <p:sp>
        <p:nvSpPr>
          <p:cNvPr id="27" name="Rectangle 26">
            <a:extLst>
              <a:ext uri="{FF2B5EF4-FFF2-40B4-BE49-F238E27FC236}">
                <a16:creationId xmlns:a16="http://schemas.microsoft.com/office/drawing/2014/main" id="{FF08AD07-2C68-48ED-88B3-73AC9360BABA}"/>
              </a:ext>
            </a:extLst>
          </p:cNvPr>
          <p:cNvSpPr/>
          <p:nvPr/>
        </p:nvSpPr>
        <p:spPr>
          <a:xfrm>
            <a:off x="301811" y="184312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B4815D79-02E7-4AD6-A4C1-ECA27A0A796C}"/>
              </a:ext>
            </a:extLst>
          </p:cNvPr>
          <p:cNvSpPr/>
          <p:nvPr/>
        </p:nvSpPr>
        <p:spPr>
          <a:xfrm>
            <a:off x="301811" y="233578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9" name="Rectangle 28">
            <a:extLst>
              <a:ext uri="{FF2B5EF4-FFF2-40B4-BE49-F238E27FC236}">
                <a16:creationId xmlns:a16="http://schemas.microsoft.com/office/drawing/2014/main" id="{380CC577-B805-474C-AE06-77F6873EE2B4}"/>
              </a:ext>
            </a:extLst>
          </p:cNvPr>
          <p:cNvSpPr/>
          <p:nvPr/>
        </p:nvSpPr>
        <p:spPr>
          <a:xfrm>
            <a:off x="301811" y="281979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0" name="Rectangle 29">
            <a:extLst>
              <a:ext uri="{FF2B5EF4-FFF2-40B4-BE49-F238E27FC236}">
                <a16:creationId xmlns:a16="http://schemas.microsoft.com/office/drawing/2014/main" id="{C2D443B6-B6E7-40E3-932C-601B645AAFB6}"/>
              </a:ext>
            </a:extLst>
          </p:cNvPr>
          <p:cNvSpPr/>
          <p:nvPr/>
        </p:nvSpPr>
        <p:spPr>
          <a:xfrm>
            <a:off x="301811" y="331245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1" name="Rectangle 30">
            <a:extLst>
              <a:ext uri="{FF2B5EF4-FFF2-40B4-BE49-F238E27FC236}">
                <a16:creationId xmlns:a16="http://schemas.microsoft.com/office/drawing/2014/main" id="{3BF5E1D1-F4CB-46CE-9A48-4B881443699F}"/>
              </a:ext>
            </a:extLst>
          </p:cNvPr>
          <p:cNvSpPr/>
          <p:nvPr/>
        </p:nvSpPr>
        <p:spPr>
          <a:xfrm>
            <a:off x="301811" y="380511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2" name="Rectangle 31">
            <a:extLst>
              <a:ext uri="{FF2B5EF4-FFF2-40B4-BE49-F238E27FC236}">
                <a16:creationId xmlns:a16="http://schemas.microsoft.com/office/drawing/2014/main" id="{F464D9B4-8CAF-4012-9C1C-0C2DDCD8E06C}"/>
              </a:ext>
            </a:extLst>
          </p:cNvPr>
          <p:cNvSpPr/>
          <p:nvPr/>
        </p:nvSpPr>
        <p:spPr>
          <a:xfrm>
            <a:off x="301811" y="4298127"/>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228BF8"/>
              </a:solidFill>
            </a:endParaRPr>
          </a:p>
        </p:txBody>
      </p:sp>
      <p:sp>
        <p:nvSpPr>
          <p:cNvPr id="34" name="Rectangle 33">
            <a:extLst>
              <a:ext uri="{FF2B5EF4-FFF2-40B4-BE49-F238E27FC236}">
                <a16:creationId xmlns:a16="http://schemas.microsoft.com/office/drawing/2014/main" id="{C36CFB9D-8513-4F0F-AFFA-7873DEAE8ABA}"/>
              </a:ext>
            </a:extLst>
          </p:cNvPr>
          <p:cNvSpPr/>
          <p:nvPr/>
        </p:nvSpPr>
        <p:spPr>
          <a:xfrm>
            <a:off x="301811" y="528300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228BF8"/>
              </a:solidFill>
            </a:endParaRPr>
          </a:p>
        </p:txBody>
      </p:sp>
      <p:sp>
        <p:nvSpPr>
          <p:cNvPr id="26" name="Rectangle 25">
            <a:extLst>
              <a:ext uri="{FF2B5EF4-FFF2-40B4-BE49-F238E27FC236}">
                <a16:creationId xmlns:a16="http://schemas.microsoft.com/office/drawing/2014/main" id="{6239C34C-90A1-4DB6-A2F8-5EE3936C0E26}"/>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6" name="Rectangle 35">
            <a:extLst>
              <a:ext uri="{FF2B5EF4-FFF2-40B4-BE49-F238E27FC236}">
                <a16:creationId xmlns:a16="http://schemas.microsoft.com/office/drawing/2014/main" id="{D072E392-5551-4223-B522-ADB249EF7392}"/>
              </a:ext>
            </a:extLst>
          </p:cNvPr>
          <p:cNvSpPr/>
          <p:nvPr/>
        </p:nvSpPr>
        <p:spPr>
          <a:xfrm>
            <a:off x="8835212" y="6405923"/>
            <a:ext cx="1548986" cy="621301"/>
          </a:xfrm>
          <a:prstGeom prst="rect">
            <a:avLst/>
          </a:prstGeom>
          <a:solidFill>
            <a:srgbClr val="B64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46" name="Group 45">
            <a:extLst>
              <a:ext uri="{FF2B5EF4-FFF2-40B4-BE49-F238E27FC236}">
                <a16:creationId xmlns:a16="http://schemas.microsoft.com/office/drawing/2014/main" id="{5B18C772-F455-40FF-A3B3-463E86B512A5}"/>
              </a:ext>
            </a:extLst>
          </p:cNvPr>
          <p:cNvGrpSpPr/>
          <p:nvPr/>
        </p:nvGrpSpPr>
        <p:grpSpPr>
          <a:xfrm>
            <a:off x="1335890" y="6414301"/>
            <a:ext cx="9680081" cy="626479"/>
            <a:chOff x="1309728" y="6289101"/>
            <a:chExt cx="9491137" cy="614251"/>
          </a:xfrm>
        </p:grpSpPr>
        <p:pic>
          <p:nvPicPr>
            <p:cNvPr id="47" name="Picture 46">
              <a:extLst>
                <a:ext uri="{FF2B5EF4-FFF2-40B4-BE49-F238E27FC236}">
                  <a16:creationId xmlns:a16="http://schemas.microsoft.com/office/drawing/2014/main" id="{B5FA812C-B792-4878-8307-1E55F4208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48" name="Picture 47">
              <a:extLst>
                <a:ext uri="{FF2B5EF4-FFF2-40B4-BE49-F238E27FC236}">
                  <a16:creationId xmlns:a16="http://schemas.microsoft.com/office/drawing/2014/main" id="{FEEF87DB-BEEA-4BCF-BC27-9E9BDEE22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49" name="Picture 48">
              <a:extLst>
                <a:ext uri="{FF2B5EF4-FFF2-40B4-BE49-F238E27FC236}">
                  <a16:creationId xmlns:a16="http://schemas.microsoft.com/office/drawing/2014/main" id="{A475245E-9F67-41F4-A993-1999B5407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50" name="Picture 49">
              <a:extLst>
                <a:ext uri="{FF2B5EF4-FFF2-40B4-BE49-F238E27FC236}">
                  <a16:creationId xmlns:a16="http://schemas.microsoft.com/office/drawing/2014/main" id="{78C1ABAC-E839-4205-A5DA-772C598BE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51" name="Picture 50">
              <a:extLst>
                <a:ext uri="{FF2B5EF4-FFF2-40B4-BE49-F238E27FC236}">
                  <a16:creationId xmlns:a16="http://schemas.microsoft.com/office/drawing/2014/main" id="{58BDB35B-7D3C-4C8A-BC67-167479F6FB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55" name="Picture 54">
              <a:extLst>
                <a:ext uri="{FF2B5EF4-FFF2-40B4-BE49-F238E27FC236}">
                  <a16:creationId xmlns:a16="http://schemas.microsoft.com/office/drawing/2014/main" id="{641AD4E9-274F-43F4-8B8F-CCB8F3098E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56" name="Picture 55">
              <a:extLst>
                <a:ext uri="{FF2B5EF4-FFF2-40B4-BE49-F238E27FC236}">
                  <a16:creationId xmlns:a16="http://schemas.microsoft.com/office/drawing/2014/main" id="{A78BE50F-F9DF-4C7D-9CB8-9CEBA79D73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57" name="Picture 56">
              <a:extLst>
                <a:ext uri="{FF2B5EF4-FFF2-40B4-BE49-F238E27FC236}">
                  <a16:creationId xmlns:a16="http://schemas.microsoft.com/office/drawing/2014/main" id="{55FD1173-5EC5-41BA-9BEC-8F16364B7F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58" name="Graphic 57" descr="Roller Paint Tool outline">
              <a:extLst>
                <a:ext uri="{FF2B5EF4-FFF2-40B4-BE49-F238E27FC236}">
                  <a16:creationId xmlns:a16="http://schemas.microsoft.com/office/drawing/2014/main" id="{E30F748E-B23D-4F0F-9D7A-22ACB1A965D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083" y="6394490"/>
              <a:ext cx="403473" cy="403473"/>
            </a:xfrm>
            <a:prstGeom prst="rect">
              <a:avLst/>
            </a:prstGeom>
          </p:spPr>
        </p:pic>
        <p:grpSp>
          <p:nvGrpSpPr>
            <p:cNvPr id="59" name="Group 58">
              <a:extLst>
                <a:ext uri="{FF2B5EF4-FFF2-40B4-BE49-F238E27FC236}">
                  <a16:creationId xmlns:a16="http://schemas.microsoft.com/office/drawing/2014/main" id="{6F9A58F4-7A31-48F4-A0C2-F9BECDA4B7A7}"/>
                </a:ext>
              </a:extLst>
            </p:cNvPr>
            <p:cNvGrpSpPr/>
            <p:nvPr/>
          </p:nvGrpSpPr>
          <p:grpSpPr>
            <a:xfrm>
              <a:off x="7211816" y="6396171"/>
              <a:ext cx="428655" cy="400111"/>
              <a:chOff x="5638800" y="2971800"/>
              <a:chExt cx="914400" cy="914400"/>
            </a:xfrm>
          </p:grpSpPr>
          <p:pic>
            <p:nvPicPr>
              <p:cNvPr id="62" name="Graphic 61" descr="Signal outline">
                <a:extLst>
                  <a:ext uri="{FF2B5EF4-FFF2-40B4-BE49-F238E27FC236}">
                    <a16:creationId xmlns:a16="http://schemas.microsoft.com/office/drawing/2014/main" id="{03D439B2-4F82-4EA3-9F48-0D621DD523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2971800"/>
                <a:ext cx="914400" cy="914400"/>
              </a:xfrm>
              <a:prstGeom prst="rect">
                <a:avLst/>
              </a:prstGeom>
            </p:spPr>
          </p:pic>
          <p:grpSp>
            <p:nvGrpSpPr>
              <p:cNvPr id="63" name="Graphic 23" descr="Signal with solid fill">
                <a:extLst>
                  <a:ext uri="{FF2B5EF4-FFF2-40B4-BE49-F238E27FC236}">
                    <a16:creationId xmlns:a16="http://schemas.microsoft.com/office/drawing/2014/main" id="{36481E25-4846-4888-80AB-0A2DF5024AB0}"/>
                  </a:ext>
                </a:extLst>
              </p:cNvPr>
              <p:cNvGrpSpPr/>
              <p:nvPr/>
            </p:nvGrpSpPr>
            <p:grpSpPr>
              <a:xfrm>
                <a:off x="6114473" y="3114370"/>
                <a:ext cx="304800" cy="647700"/>
                <a:chOff x="6516671" y="3320392"/>
                <a:chExt cx="304800" cy="647700"/>
              </a:xfrm>
            </p:grpSpPr>
            <p:sp>
              <p:nvSpPr>
                <p:cNvPr id="64" name="Freeform: Shape 63">
                  <a:extLst>
                    <a:ext uri="{FF2B5EF4-FFF2-40B4-BE49-F238E27FC236}">
                      <a16:creationId xmlns:a16="http://schemas.microsoft.com/office/drawing/2014/main" id="{105FD3C6-A2AB-428A-A672-C446EB8603D5}"/>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65" name="Freeform: Shape 64">
                  <a:extLst>
                    <a:ext uri="{FF2B5EF4-FFF2-40B4-BE49-F238E27FC236}">
                      <a16:creationId xmlns:a16="http://schemas.microsoft.com/office/drawing/2014/main" id="{79768137-C7F9-40B9-8C10-910E0EDAFA3E}"/>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60" name="Graphic 59" descr="Classroom with solid fill">
              <a:extLst>
                <a:ext uri="{FF2B5EF4-FFF2-40B4-BE49-F238E27FC236}">
                  <a16:creationId xmlns:a16="http://schemas.microsoft.com/office/drawing/2014/main" id="{FBDF12FC-A70C-4EB8-B570-666EE059E84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16614" y="6394490"/>
              <a:ext cx="403473" cy="403473"/>
            </a:xfrm>
            <a:prstGeom prst="rect">
              <a:avLst/>
            </a:prstGeom>
          </p:spPr>
        </p:pic>
        <p:pic>
          <p:nvPicPr>
            <p:cNvPr id="61" name="Graphic 60" descr="Sort outline">
              <a:extLst>
                <a:ext uri="{FF2B5EF4-FFF2-40B4-BE49-F238E27FC236}">
                  <a16:creationId xmlns:a16="http://schemas.microsoft.com/office/drawing/2014/main" id="{2B9BB1F5-525D-472A-84F9-604B7CADDDE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13347" y="6418426"/>
              <a:ext cx="355600" cy="355600"/>
            </a:xfrm>
            <a:prstGeom prst="rect">
              <a:avLst/>
            </a:prstGeom>
          </p:spPr>
        </p:pic>
      </p:grpSp>
      <p:pic>
        <p:nvPicPr>
          <p:cNvPr id="6" name="Picture 5">
            <a:extLst>
              <a:ext uri="{FF2B5EF4-FFF2-40B4-BE49-F238E27FC236}">
                <a16:creationId xmlns:a16="http://schemas.microsoft.com/office/drawing/2014/main" id="{6066A40C-E539-4228-85A5-2548557669F7}"/>
              </a:ext>
            </a:extLst>
          </p:cNvPr>
          <p:cNvPicPr>
            <a:picLocks noChangeAspect="1"/>
          </p:cNvPicPr>
          <p:nvPr/>
        </p:nvPicPr>
        <p:blipFill>
          <a:blip r:embed="rId20"/>
          <a:stretch>
            <a:fillRect/>
          </a:stretch>
        </p:blipFill>
        <p:spPr>
          <a:xfrm>
            <a:off x="6408612" y="1655563"/>
            <a:ext cx="3984820" cy="2238576"/>
          </a:xfrm>
          <a:prstGeom prst="rect">
            <a:avLst/>
          </a:prstGeom>
        </p:spPr>
      </p:pic>
      <p:pic>
        <p:nvPicPr>
          <p:cNvPr id="9" name="Picture 8">
            <a:extLst>
              <a:ext uri="{FF2B5EF4-FFF2-40B4-BE49-F238E27FC236}">
                <a16:creationId xmlns:a16="http://schemas.microsoft.com/office/drawing/2014/main" id="{77D7C72E-5E80-431A-ADDA-039528D4959B}"/>
              </a:ext>
            </a:extLst>
          </p:cNvPr>
          <p:cNvPicPr>
            <a:picLocks noChangeAspect="1"/>
          </p:cNvPicPr>
          <p:nvPr/>
        </p:nvPicPr>
        <p:blipFill>
          <a:blip r:embed="rId21"/>
          <a:stretch>
            <a:fillRect/>
          </a:stretch>
        </p:blipFill>
        <p:spPr>
          <a:xfrm>
            <a:off x="4872733" y="2191765"/>
            <a:ext cx="1022548" cy="284042"/>
          </a:xfrm>
          <a:prstGeom prst="rect">
            <a:avLst/>
          </a:prstGeom>
        </p:spPr>
      </p:pic>
      <p:graphicFrame>
        <p:nvGraphicFramePr>
          <p:cNvPr id="2" name="Table 1">
            <a:extLst>
              <a:ext uri="{FF2B5EF4-FFF2-40B4-BE49-F238E27FC236}">
                <a16:creationId xmlns:a16="http://schemas.microsoft.com/office/drawing/2014/main" id="{FDB7CEC6-FFC2-12EA-5303-E4BE187D9F56}"/>
              </a:ext>
            </a:extLst>
          </p:cNvPr>
          <p:cNvGraphicFramePr>
            <a:graphicFrameLocks noGrp="1"/>
          </p:cNvGraphicFramePr>
          <p:nvPr>
            <p:extLst>
              <p:ext uri="{D42A27DB-BD31-4B8C-83A1-F6EECF244321}">
                <p14:modId xmlns:p14="http://schemas.microsoft.com/office/powerpoint/2010/main" val="1458901666"/>
              </p:ext>
            </p:extLst>
          </p:nvPr>
        </p:nvGraphicFramePr>
        <p:xfrm>
          <a:off x="172495" y="4937655"/>
          <a:ext cx="209932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4212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
        <p:nvSpPr>
          <p:cNvPr id="5" name="TextBox 4">
            <a:extLst>
              <a:ext uri="{FF2B5EF4-FFF2-40B4-BE49-F238E27FC236}">
                <a16:creationId xmlns:a16="http://schemas.microsoft.com/office/drawing/2014/main" id="{E1424A7E-6296-8399-2B80-23CDCDE07C5B}"/>
              </a:ext>
            </a:extLst>
          </p:cNvPr>
          <p:cNvSpPr txBox="1"/>
          <p:nvPr/>
        </p:nvSpPr>
        <p:spPr>
          <a:xfrm>
            <a:off x="4880283" y="66556"/>
            <a:ext cx="2674322" cy="374846"/>
          </a:xfrm>
          <a:prstGeom prst="rect">
            <a:avLst/>
          </a:prstGeom>
          <a:noFill/>
        </p:spPr>
        <p:txBody>
          <a:bodyPr wrap="none" rtlCol="0">
            <a:spAutoFit/>
          </a:bodyPr>
          <a:lstStyle/>
          <a:p>
            <a:r>
              <a:rPr lang="en-US" sz="1836" b="1" dirty="0">
                <a:latin typeface="Segoe UI" panose="020B0502040204020203" pitchFamily="34" charset="0"/>
                <a:cs typeface="Segoe UI" panose="020B0502040204020203" pitchFamily="34" charset="0"/>
              </a:rPr>
              <a:t>CONTEXT AND DEPTH</a:t>
            </a:r>
          </a:p>
        </p:txBody>
      </p:sp>
    </p:spTree>
    <p:extLst>
      <p:ext uri="{BB962C8B-B14F-4D97-AF65-F5344CB8AC3E}">
        <p14:creationId xmlns:p14="http://schemas.microsoft.com/office/powerpoint/2010/main" val="24641082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64E6BF-DE24-4AD0-9AA2-8EEF090CD11E}"/>
              </a:ext>
            </a:extLst>
          </p:cNvPr>
          <p:cNvPicPr>
            <a:picLocks noChangeAspect="1"/>
          </p:cNvPicPr>
          <p:nvPr/>
        </p:nvPicPr>
        <p:blipFill>
          <a:blip r:embed="rId3"/>
          <a:stretch>
            <a:fillRect/>
          </a:stretch>
        </p:blipFill>
        <p:spPr>
          <a:xfrm>
            <a:off x="1982481" y="579248"/>
            <a:ext cx="9894586" cy="5836028"/>
          </a:xfrm>
          <a:prstGeom prst="rect">
            <a:avLst/>
          </a:prstGeom>
        </p:spPr>
      </p:pic>
      <p:sp>
        <p:nvSpPr>
          <p:cNvPr id="27" name="Rectangle 26">
            <a:extLst>
              <a:ext uri="{FF2B5EF4-FFF2-40B4-BE49-F238E27FC236}">
                <a16:creationId xmlns:a16="http://schemas.microsoft.com/office/drawing/2014/main" id="{FF08AD07-2C68-48ED-88B3-73AC9360BABA}"/>
              </a:ext>
            </a:extLst>
          </p:cNvPr>
          <p:cNvSpPr/>
          <p:nvPr/>
        </p:nvSpPr>
        <p:spPr>
          <a:xfrm>
            <a:off x="301811" y="184312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B4815D79-02E7-4AD6-A4C1-ECA27A0A796C}"/>
              </a:ext>
            </a:extLst>
          </p:cNvPr>
          <p:cNvSpPr/>
          <p:nvPr/>
        </p:nvSpPr>
        <p:spPr>
          <a:xfrm>
            <a:off x="301811" y="233578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9" name="Rectangle 28">
            <a:extLst>
              <a:ext uri="{FF2B5EF4-FFF2-40B4-BE49-F238E27FC236}">
                <a16:creationId xmlns:a16="http://schemas.microsoft.com/office/drawing/2014/main" id="{380CC577-B805-474C-AE06-77F6873EE2B4}"/>
              </a:ext>
            </a:extLst>
          </p:cNvPr>
          <p:cNvSpPr/>
          <p:nvPr/>
        </p:nvSpPr>
        <p:spPr>
          <a:xfrm>
            <a:off x="301811" y="2819792"/>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0" name="Rectangle 29">
            <a:extLst>
              <a:ext uri="{FF2B5EF4-FFF2-40B4-BE49-F238E27FC236}">
                <a16:creationId xmlns:a16="http://schemas.microsoft.com/office/drawing/2014/main" id="{C2D443B6-B6E7-40E3-932C-601B645AAFB6}"/>
              </a:ext>
            </a:extLst>
          </p:cNvPr>
          <p:cNvSpPr/>
          <p:nvPr/>
        </p:nvSpPr>
        <p:spPr>
          <a:xfrm>
            <a:off x="301811" y="3312454"/>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1" name="Rectangle 30">
            <a:extLst>
              <a:ext uri="{FF2B5EF4-FFF2-40B4-BE49-F238E27FC236}">
                <a16:creationId xmlns:a16="http://schemas.microsoft.com/office/drawing/2014/main" id="{3BF5E1D1-F4CB-46CE-9A48-4B881443699F}"/>
              </a:ext>
            </a:extLst>
          </p:cNvPr>
          <p:cNvSpPr/>
          <p:nvPr/>
        </p:nvSpPr>
        <p:spPr>
          <a:xfrm>
            <a:off x="301811" y="3805116"/>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2" name="Rectangle 31">
            <a:extLst>
              <a:ext uri="{FF2B5EF4-FFF2-40B4-BE49-F238E27FC236}">
                <a16:creationId xmlns:a16="http://schemas.microsoft.com/office/drawing/2014/main" id="{F464D9B4-8CAF-4012-9C1C-0C2DDCD8E06C}"/>
              </a:ext>
            </a:extLst>
          </p:cNvPr>
          <p:cNvSpPr/>
          <p:nvPr/>
        </p:nvSpPr>
        <p:spPr>
          <a:xfrm>
            <a:off x="301811" y="4298127"/>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228BF8"/>
              </a:solidFill>
            </a:endParaRPr>
          </a:p>
        </p:txBody>
      </p:sp>
      <p:sp>
        <p:nvSpPr>
          <p:cNvPr id="33" name="Rectangle 32">
            <a:extLst>
              <a:ext uri="{FF2B5EF4-FFF2-40B4-BE49-F238E27FC236}">
                <a16:creationId xmlns:a16="http://schemas.microsoft.com/office/drawing/2014/main" id="{FCB0CBCF-E94E-425E-A6CD-4AE7FE901825}"/>
              </a:ext>
            </a:extLst>
          </p:cNvPr>
          <p:cNvSpPr/>
          <p:nvPr/>
        </p:nvSpPr>
        <p:spPr>
          <a:xfrm>
            <a:off x="301811" y="4792050"/>
            <a:ext cx="581544" cy="49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228BF8"/>
              </a:solidFill>
            </a:endParaRPr>
          </a:p>
        </p:txBody>
      </p:sp>
      <p:sp>
        <p:nvSpPr>
          <p:cNvPr id="2" name="TextBox 1">
            <a:extLst>
              <a:ext uri="{FF2B5EF4-FFF2-40B4-BE49-F238E27FC236}">
                <a16:creationId xmlns:a16="http://schemas.microsoft.com/office/drawing/2014/main" id="{98080211-C598-46EF-ADEC-F6D03F5DE649}"/>
              </a:ext>
            </a:extLst>
          </p:cNvPr>
          <p:cNvSpPr txBox="1"/>
          <p:nvPr/>
        </p:nvSpPr>
        <p:spPr>
          <a:xfrm>
            <a:off x="445663" y="1186744"/>
            <a:ext cx="664103" cy="382308"/>
          </a:xfrm>
          <a:prstGeom prst="rect">
            <a:avLst/>
          </a:prstGeom>
          <a:noFill/>
        </p:spPr>
        <p:txBody>
          <a:bodyPr wrap="none" rtlCol="0">
            <a:spAutoFit/>
          </a:bodyPr>
          <a:lstStyle/>
          <a:p>
            <a:r>
              <a:rPr lang="en-US" sz="1836"/>
              <a:t>Font</a:t>
            </a:r>
          </a:p>
        </p:txBody>
      </p:sp>
      <p:sp>
        <p:nvSpPr>
          <p:cNvPr id="26" name="TextBox 25">
            <a:extLst>
              <a:ext uri="{FF2B5EF4-FFF2-40B4-BE49-F238E27FC236}">
                <a16:creationId xmlns:a16="http://schemas.microsoft.com/office/drawing/2014/main" id="{06B6E563-6747-45EB-BE71-F16CE8496F6F}"/>
              </a:ext>
            </a:extLst>
          </p:cNvPr>
          <p:cNvSpPr txBox="1"/>
          <p:nvPr/>
        </p:nvSpPr>
        <p:spPr>
          <a:xfrm>
            <a:off x="445662" y="1443121"/>
            <a:ext cx="1143133" cy="382308"/>
          </a:xfrm>
          <a:prstGeom prst="rect">
            <a:avLst/>
          </a:prstGeom>
          <a:noFill/>
        </p:spPr>
        <p:txBody>
          <a:bodyPr wrap="none" rtlCol="0">
            <a:spAutoFit/>
          </a:bodyPr>
          <a:lstStyle/>
          <a:p>
            <a:r>
              <a:rPr lang="en-US" sz="1836">
                <a:solidFill>
                  <a:schemeClr val="bg1">
                    <a:lumMod val="65000"/>
                  </a:schemeClr>
                </a:solidFill>
              </a:rPr>
              <a:t>Segoe UI</a:t>
            </a:r>
          </a:p>
        </p:txBody>
      </p:sp>
      <p:sp>
        <p:nvSpPr>
          <p:cNvPr id="36" name="TextBox 35">
            <a:extLst>
              <a:ext uri="{FF2B5EF4-FFF2-40B4-BE49-F238E27FC236}">
                <a16:creationId xmlns:a16="http://schemas.microsoft.com/office/drawing/2014/main" id="{65F17DC3-49BC-4E9E-B71B-1FEBA060D478}"/>
              </a:ext>
            </a:extLst>
          </p:cNvPr>
          <p:cNvSpPr txBox="1"/>
          <p:nvPr/>
        </p:nvSpPr>
        <p:spPr>
          <a:xfrm>
            <a:off x="445663" y="1990209"/>
            <a:ext cx="709880" cy="382308"/>
          </a:xfrm>
          <a:prstGeom prst="rect">
            <a:avLst/>
          </a:prstGeom>
          <a:noFill/>
        </p:spPr>
        <p:txBody>
          <a:bodyPr wrap="none" rtlCol="0">
            <a:spAutoFit/>
          </a:bodyPr>
          <a:lstStyle/>
          <a:p>
            <a:r>
              <a:rPr lang="en-US" sz="1836"/>
              <a:t>Sizes</a:t>
            </a:r>
          </a:p>
        </p:txBody>
      </p:sp>
      <p:sp>
        <p:nvSpPr>
          <p:cNvPr id="46" name="TextBox 45">
            <a:extLst>
              <a:ext uri="{FF2B5EF4-FFF2-40B4-BE49-F238E27FC236}">
                <a16:creationId xmlns:a16="http://schemas.microsoft.com/office/drawing/2014/main" id="{49116FCD-CF89-4D42-85ED-CC1B0AC1C28C}"/>
              </a:ext>
            </a:extLst>
          </p:cNvPr>
          <p:cNvSpPr txBox="1"/>
          <p:nvPr/>
        </p:nvSpPr>
        <p:spPr>
          <a:xfrm>
            <a:off x="445662" y="2242963"/>
            <a:ext cx="446658" cy="1246721"/>
          </a:xfrm>
          <a:prstGeom prst="rect">
            <a:avLst/>
          </a:prstGeom>
          <a:noFill/>
        </p:spPr>
        <p:txBody>
          <a:bodyPr wrap="none" rtlCol="0">
            <a:spAutoFit/>
          </a:bodyPr>
          <a:lstStyle/>
          <a:p>
            <a:r>
              <a:rPr lang="en-US" sz="1836">
                <a:solidFill>
                  <a:schemeClr val="bg1">
                    <a:lumMod val="75000"/>
                  </a:schemeClr>
                </a:solidFill>
              </a:rPr>
              <a:t>8</a:t>
            </a:r>
          </a:p>
          <a:p>
            <a:r>
              <a:rPr lang="en-US" sz="1836">
                <a:solidFill>
                  <a:schemeClr val="bg1">
                    <a:lumMod val="75000"/>
                  </a:schemeClr>
                </a:solidFill>
              </a:rPr>
              <a:t>9</a:t>
            </a:r>
          </a:p>
          <a:p>
            <a:r>
              <a:rPr lang="en-US" sz="1836">
                <a:solidFill>
                  <a:schemeClr val="bg1">
                    <a:lumMod val="75000"/>
                  </a:schemeClr>
                </a:solidFill>
              </a:rPr>
              <a:t>14</a:t>
            </a:r>
          </a:p>
          <a:p>
            <a:r>
              <a:rPr lang="en-US" sz="1836">
                <a:solidFill>
                  <a:schemeClr val="bg1">
                    <a:lumMod val="75000"/>
                  </a:schemeClr>
                </a:solidFill>
              </a:rPr>
              <a:t>30</a:t>
            </a:r>
          </a:p>
        </p:txBody>
      </p:sp>
      <p:sp>
        <p:nvSpPr>
          <p:cNvPr id="47" name="TextBox 46">
            <a:extLst>
              <a:ext uri="{FF2B5EF4-FFF2-40B4-BE49-F238E27FC236}">
                <a16:creationId xmlns:a16="http://schemas.microsoft.com/office/drawing/2014/main" id="{17EF1A24-95AB-4586-8334-41001A5FD6B9}"/>
              </a:ext>
            </a:extLst>
          </p:cNvPr>
          <p:cNvSpPr txBox="1"/>
          <p:nvPr/>
        </p:nvSpPr>
        <p:spPr>
          <a:xfrm>
            <a:off x="442298" y="3496459"/>
            <a:ext cx="784890" cy="382308"/>
          </a:xfrm>
          <a:prstGeom prst="rect">
            <a:avLst/>
          </a:prstGeom>
          <a:noFill/>
        </p:spPr>
        <p:txBody>
          <a:bodyPr wrap="none" rtlCol="0">
            <a:spAutoFit/>
          </a:bodyPr>
          <a:lstStyle/>
          <a:p>
            <a:r>
              <a:rPr lang="en-US" sz="1836"/>
              <a:t>Types</a:t>
            </a:r>
          </a:p>
        </p:txBody>
      </p:sp>
      <p:sp>
        <p:nvSpPr>
          <p:cNvPr id="48" name="TextBox 47">
            <a:extLst>
              <a:ext uri="{FF2B5EF4-FFF2-40B4-BE49-F238E27FC236}">
                <a16:creationId xmlns:a16="http://schemas.microsoft.com/office/drawing/2014/main" id="{FCE622FC-5FC7-4FB8-A1FE-33720735EF21}"/>
              </a:ext>
            </a:extLst>
          </p:cNvPr>
          <p:cNvSpPr txBox="1"/>
          <p:nvPr/>
        </p:nvSpPr>
        <p:spPr>
          <a:xfrm>
            <a:off x="442297" y="3749214"/>
            <a:ext cx="980818" cy="670445"/>
          </a:xfrm>
          <a:prstGeom prst="rect">
            <a:avLst/>
          </a:prstGeom>
          <a:noFill/>
        </p:spPr>
        <p:txBody>
          <a:bodyPr wrap="none" rtlCol="0">
            <a:spAutoFit/>
          </a:bodyPr>
          <a:lstStyle/>
          <a:p>
            <a:r>
              <a:rPr lang="en-US" sz="1836">
                <a:solidFill>
                  <a:schemeClr val="bg1">
                    <a:lumMod val="75000"/>
                  </a:schemeClr>
                </a:solidFill>
              </a:rPr>
              <a:t>Normal</a:t>
            </a:r>
          </a:p>
          <a:p>
            <a:r>
              <a:rPr lang="en-US" sz="1836">
                <a:solidFill>
                  <a:schemeClr val="bg1">
                    <a:lumMod val="75000"/>
                  </a:schemeClr>
                </a:solidFill>
              </a:rPr>
              <a:t>Bold</a:t>
            </a:r>
          </a:p>
        </p:txBody>
      </p:sp>
      <p:sp>
        <p:nvSpPr>
          <p:cNvPr id="5" name="Oval 4">
            <a:extLst>
              <a:ext uri="{FF2B5EF4-FFF2-40B4-BE49-F238E27FC236}">
                <a16:creationId xmlns:a16="http://schemas.microsoft.com/office/drawing/2014/main" id="{E9C844BD-6AC2-4F8A-A2BF-27A4F80BE5A6}"/>
              </a:ext>
            </a:extLst>
          </p:cNvPr>
          <p:cNvSpPr/>
          <p:nvPr/>
        </p:nvSpPr>
        <p:spPr>
          <a:xfrm>
            <a:off x="2297219" y="1482879"/>
            <a:ext cx="185958" cy="18595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2" name="Oval 51">
            <a:extLst>
              <a:ext uri="{FF2B5EF4-FFF2-40B4-BE49-F238E27FC236}">
                <a16:creationId xmlns:a16="http://schemas.microsoft.com/office/drawing/2014/main" id="{FC4BC611-C499-4544-B9AA-1A67A2837133}"/>
              </a:ext>
            </a:extLst>
          </p:cNvPr>
          <p:cNvSpPr/>
          <p:nvPr/>
        </p:nvSpPr>
        <p:spPr>
          <a:xfrm>
            <a:off x="2417608" y="3833889"/>
            <a:ext cx="185958" cy="18595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3" name="Oval 52">
            <a:extLst>
              <a:ext uri="{FF2B5EF4-FFF2-40B4-BE49-F238E27FC236}">
                <a16:creationId xmlns:a16="http://schemas.microsoft.com/office/drawing/2014/main" id="{9E820F7B-E1D9-43B3-BBDE-D874AE5823DD}"/>
              </a:ext>
            </a:extLst>
          </p:cNvPr>
          <p:cNvSpPr/>
          <p:nvPr/>
        </p:nvSpPr>
        <p:spPr>
          <a:xfrm>
            <a:off x="3784562" y="3844522"/>
            <a:ext cx="185958" cy="18595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6" name="Oval 65">
            <a:extLst>
              <a:ext uri="{FF2B5EF4-FFF2-40B4-BE49-F238E27FC236}">
                <a16:creationId xmlns:a16="http://schemas.microsoft.com/office/drawing/2014/main" id="{98027B0F-C3B4-4AAA-AF7D-9B710DD95840}"/>
              </a:ext>
            </a:extLst>
          </p:cNvPr>
          <p:cNvSpPr/>
          <p:nvPr/>
        </p:nvSpPr>
        <p:spPr>
          <a:xfrm>
            <a:off x="5122519" y="3840778"/>
            <a:ext cx="185958" cy="18595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5" name="Oval 74">
            <a:extLst>
              <a:ext uri="{FF2B5EF4-FFF2-40B4-BE49-F238E27FC236}">
                <a16:creationId xmlns:a16="http://schemas.microsoft.com/office/drawing/2014/main" id="{82218565-C386-49F9-82EA-8A12B55C6C02}"/>
              </a:ext>
            </a:extLst>
          </p:cNvPr>
          <p:cNvSpPr/>
          <p:nvPr/>
        </p:nvSpPr>
        <p:spPr>
          <a:xfrm>
            <a:off x="2916511" y="1864158"/>
            <a:ext cx="185958" cy="185958"/>
          </a:xfrm>
          <a:prstGeom prst="ellipse">
            <a:avLst/>
          </a:prstGeom>
          <a:solidFill>
            <a:srgbClr val="92D05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6" name="Oval 75">
            <a:extLst>
              <a:ext uri="{FF2B5EF4-FFF2-40B4-BE49-F238E27FC236}">
                <a16:creationId xmlns:a16="http://schemas.microsoft.com/office/drawing/2014/main" id="{47F37AB7-6D53-4263-B567-68E3169CED59}"/>
              </a:ext>
            </a:extLst>
          </p:cNvPr>
          <p:cNvSpPr/>
          <p:nvPr/>
        </p:nvSpPr>
        <p:spPr>
          <a:xfrm>
            <a:off x="4989005" y="1861333"/>
            <a:ext cx="185958" cy="185958"/>
          </a:xfrm>
          <a:prstGeom prst="ellipse">
            <a:avLst/>
          </a:prstGeom>
          <a:solidFill>
            <a:srgbClr val="92D05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7" name="Oval 76">
            <a:extLst>
              <a:ext uri="{FF2B5EF4-FFF2-40B4-BE49-F238E27FC236}">
                <a16:creationId xmlns:a16="http://schemas.microsoft.com/office/drawing/2014/main" id="{3BA5AAE8-74B9-485B-8A3D-DB6ABA012447}"/>
              </a:ext>
            </a:extLst>
          </p:cNvPr>
          <p:cNvSpPr/>
          <p:nvPr/>
        </p:nvSpPr>
        <p:spPr>
          <a:xfrm>
            <a:off x="2320131" y="2331943"/>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8" name="Oval 77">
            <a:extLst>
              <a:ext uri="{FF2B5EF4-FFF2-40B4-BE49-F238E27FC236}">
                <a16:creationId xmlns:a16="http://schemas.microsoft.com/office/drawing/2014/main" id="{19CA1467-834A-442A-9604-8F9F87A76E30}"/>
              </a:ext>
            </a:extLst>
          </p:cNvPr>
          <p:cNvSpPr/>
          <p:nvPr/>
        </p:nvSpPr>
        <p:spPr>
          <a:xfrm>
            <a:off x="4331638" y="2331943"/>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9" name="Oval 78">
            <a:extLst>
              <a:ext uri="{FF2B5EF4-FFF2-40B4-BE49-F238E27FC236}">
                <a16:creationId xmlns:a16="http://schemas.microsoft.com/office/drawing/2014/main" id="{BC5C595B-75CF-4000-ACEA-FE96F5A5361A}"/>
              </a:ext>
            </a:extLst>
          </p:cNvPr>
          <p:cNvSpPr/>
          <p:nvPr/>
        </p:nvSpPr>
        <p:spPr>
          <a:xfrm>
            <a:off x="4359424" y="930086"/>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0" name="Oval 79">
            <a:extLst>
              <a:ext uri="{FF2B5EF4-FFF2-40B4-BE49-F238E27FC236}">
                <a16:creationId xmlns:a16="http://schemas.microsoft.com/office/drawing/2014/main" id="{5AEE5179-0FAA-43B5-801B-EDF478279D72}"/>
              </a:ext>
            </a:extLst>
          </p:cNvPr>
          <p:cNvSpPr/>
          <p:nvPr/>
        </p:nvSpPr>
        <p:spPr>
          <a:xfrm>
            <a:off x="3040943" y="2034007"/>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1" name="Oval 80">
            <a:extLst>
              <a:ext uri="{FF2B5EF4-FFF2-40B4-BE49-F238E27FC236}">
                <a16:creationId xmlns:a16="http://schemas.microsoft.com/office/drawing/2014/main" id="{E13E8762-5CAF-456F-B616-50E4480C7DE4}"/>
              </a:ext>
            </a:extLst>
          </p:cNvPr>
          <p:cNvSpPr/>
          <p:nvPr/>
        </p:nvSpPr>
        <p:spPr>
          <a:xfrm>
            <a:off x="4747562" y="2034007"/>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2" name="Oval 81">
            <a:extLst>
              <a:ext uri="{FF2B5EF4-FFF2-40B4-BE49-F238E27FC236}">
                <a16:creationId xmlns:a16="http://schemas.microsoft.com/office/drawing/2014/main" id="{D4F55665-3807-42E7-9476-9A9A2CB29AF2}"/>
              </a:ext>
            </a:extLst>
          </p:cNvPr>
          <p:cNvSpPr/>
          <p:nvPr/>
        </p:nvSpPr>
        <p:spPr>
          <a:xfrm>
            <a:off x="2416507" y="4016588"/>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3" name="Oval 82">
            <a:extLst>
              <a:ext uri="{FF2B5EF4-FFF2-40B4-BE49-F238E27FC236}">
                <a16:creationId xmlns:a16="http://schemas.microsoft.com/office/drawing/2014/main" id="{91B6736F-562E-4CBB-8665-1288541509E2}"/>
              </a:ext>
            </a:extLst>
          </p:cNvPr>
          <p:cNvSpPr/>
          <p:nvPr/>
        </p:nvSpPr>
        <p:spPr>
          <a:xfrm>
            <a:off x="3784562" y="4016588"/>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4" name="Oval 83">
            <a:extLst>
              <a:ext uri="{FF2B5EF4-FFF2-40B4-BE49-F238E27FC236}">
                <a16:creationId xmlns:a16="http://schemas.microsoft.com/office/drawing/2014/main" id="{5C48791B-BD98-4AB0-9AE9-C98E77FAC716}"/>
              </a:ext>
            </a:extLst>
          </p:cNvPr>
          <p:cNvSpPr/>
          <p:nvPr/>
        </p:nvSpPr>
        <p:spPr>
          <a:xfrm>
            <a:off x="5130910" y="4013330"/>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5" name="Oval 84">
            <a:extLst>
              <a:ext uri="{FF2B5EF4-FFF2-40B4-BE49-F238E27FC236}">
                <a16:creationId xmlns:a16="http://schemas.microsoft.com/office/drawing/2014/main" id="{ABB67D99-B53F-4087-BA0F-88D9EDDDC3E7}"/>
              </a:ext>
            </a:extLst>
          </p:cNvPr>
          <p:cNvSpPr/>
          <p:nvPr/>
        </p:nvSpPr>
        <p:spPr>
          <a:xfrm>
            <a:off x="6676790" y="1497089"/>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6" name="Oval 85">
            <a:extLst>
              <a:ext uri="{FF2B5EF4-FFF2-40B4-BE49-F238E27FC236}">
                <a16:creationId xmlns:a16="http://schemas.microsoft.com/office/drawing/2014/main" id="{5796C288-A893-48E0-A974-56E76DC16229}"/>
              </a:ext>
            </a:extLst>
          </p:cNvPr>
          <p:cNvSpPr/>
          <p:nvPr/>
        </p:nvSpPr>
        <p:spPr>
          <a:xfrm>
            <a:off x="3729520" y="4616458"/>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7" name="Oval 86">
            <a:extLst>
              <a:ext uri="{FF2B5EF4-FFF2-40B4-BE49-F238E27FC236}">
                <a16:creationId xmlns:a16="http://schemas.microsoft.com/office/drawing/2014/main" id="{92F46023-AE28-49E8-A295-DD5D986483DE}"/>
              </a:ext>
            </a:extLst>
          </p:cNvPr>
          <p:cNvSpPr/>
          <p:nvPr/>
        </p:nvSpPr>
        <p:spPr>
          <a:xfrm>
            <a:off x="4368043" y="1083681"/>
            <a:ext cx="185958" cy="18595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8" name="Oval 87">
            <a:extLst>
              <a:ext uri="{FF2B5EF4-FFF2-40B4-BE49-F238E27FC236}">
                <a16:creationId xmlns:a16="http://schemas.microsoft.com/office/drawing/2014/main" id="{67412CE3-810B-4FF8-9790-0CACDF50B262}"/>
              </a:ext>
            </a:extLst>
          </p:cNvPr>
          <p:cNvSpPr/>
          <p:nvPr/>
        </p:nvSpPr>
        <p:spPr>
          <a:xfrm>
            <a:off x="4554000" y="4900152"/>
            <a:ext cx="185958" cy="18595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9" name="Oval 88">
            <a:extLst>
              <a:ext uri="{FF2B5EF4-FFF2-40B4-BE49-F238E27FC236}">
                <a16:creationId xmlns:a16="http://schemas.microsoft.com/office/drawing/2014/main" id="{D1C8D2B1-2C57-45CF-B843-1D5AC7B35919}"/>
              </a:ext>
            </a:extLst>
          </p:cNvPr>
          <p:cNvSpPr/>
          <p:nvPr/>
        </p:nvSpPr>
        <p:spPr>
          <a:xfrm>
            <a:off x="2360809" y="2632907"/>
            <a:ext cx="185958" cy="18595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0" name="Oval 89">
            <a:extLst>
              <a:ext uri="{FF2B5EF4-FFF2-40B4-BE49-F238E27FC236}">
                <a16:creationId xmlns:a16="http://schemas.microsoft.com/office/drawing/2014/main" id="{045BCE79-0A9A-4E13-AF5A-6F23FD341A97}"/>
              </a:ext>
            </a:extLst>
          </p:cNvPr>
          <p:cNvSpPr/>
          <p:nvPr/>
        </p:nvSpPr>
        <p:spPr>
          <a:xfrm>
            <a:off x="4398799" y="2632907"/>
            <a:ext cx="185958" cy="18595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1" name="Oval 90">
            <a:extLst>
              <a:ext uri="{FF2B5EF4-FFF2-40B4-BE49-F238E27FC236}">
                <a16:creationId xmlns:a16="http://schemas.microsoft.com/office/drawing/2014/main" id="{A1DBB4AD-29DD-467A-9975-85172FCB2D33}"/>
              </a:ext>
            </a:extLst>
          </p:cNvPr>
          <p:cNvSpPr/>
          <p:nvPr/>
        </p:nvSpPr>
        <p:spPr>
          <a:xfrm>
            <a:off x="6880748" y="4078812"/>
            <a:ext cx="185958" cy="18595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2" name="Oval 91">
            <a:extLst>
              <a:ext uri="{FF2B5EF4-FFF2-40B4-BE49-F238E27FC236}">
                <a16:creationId xmlns:a16="http://schemas.microsoft.com/office/drawing/2014/main" id="{AFA42908-2761-4BE5-B492-40CEB2C0E376}"/>
              </a:ext>
            </a:extLst>
          </p:cNvPr>
          <p:cNvSpPr/>
          <p:nvPr/>
        </p:nvSpPr>
        <p:spPr>
          <a:xfrm>
            <a:off x="6791787" y="1835327"/>
            <a:ext cx="185958" cy="18595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3" name="Oval 92">
            <a:extLst>
              <a:ext uri="{FF2B5EF4-FFF2-40B4-BE49-F238E27FC236}">
                <a16:creationId xmlns:a16="http://schemas.microsoft.com/office/drawing/2014/main" id="{191961E5-5E03-437B-A91A-0FF88F9A3E0A}"/>
              </a:ext>
            </a:extLst>
          </p:cNvPr>
          <p:cNvSpPr/>
          <p:nvPr/>
        </p:nvSpPr>
        <p:spPr>
          <a:xfrm>
            <a:off x="842713" y="2907899"/>
            <a:ext cx="185958" cy="18595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4" name="Oval 93">
            <a:extLst>
              <a:ext uri="{FF2B5EF4-FFF2-40B4-BE49-F238E27FC236}">
                <a16:creationId xmlns:a16="http://schemas.microsoft.com/office/drawing/2014/main" id="{FAB1510F-A9C6-43BF-BA62-933254B0C4BD}"/>
              </a:ext>
            </a:extLst>
          </p:cNvPr>
          <p:cNvSpPr/>
          <p:nvPr/>
        </p:nvSpPr>
        <p:spPr>
          <a:xfrm>
            <a:off x="842713" y="3177690"/>
            <a:ext cx="185958" cy="185958"/>
          </a:xfrm>
          <a:prstGeom prst="ellipse">
            <a:avLst/>
          </a:prstGeom>
          <a:solidFill>
            <a:srgbClr val="92D05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5" name="Oval 94">
            <a:extLst>
              <a:ext uri="{FF2B5EF4-FFF2-40B4-BE49-F238E27FC236}">
                <a16:creationId xmlns:a16="http://schemas.microsoft.com/office/drawing/2014/main" id="{270DBA50-BD42-4804-8567-41D9001CA94F}"/>
              </a:ext>
            </a:extLst>
          </p:cNvPr>
          <p:cNvSpPr/>
          <p:nvPr/>
        </p:nvSpPr>
        <p:spPr>
          <a:xfrm>
            <a:off x="847846" y="2618265"/>
            <a:ext cx="185958" cy="18595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6" name="Oval 95">
            <a:extLst>
              <a:ext uri="{FF2B5EF4-FFF2-40B4-BE49-F238E27FC236}">
                <a16:creationId xmlns:a16="http://schemas.microsoft.com/office/drawing/2014/main" id="{2399E8B6-F023-43E8-9290-49B2B93FA3E0}"/>
              </a:ext>
            </a:extLst>
          </p:cNvPr>
          <p:cNvSpPr/>
          <p:nvPr/>
        </p:nvSpPr>
        <p:spPr>
          <a:xfrm>
            <a:off x="842713" y="2338616"/>
            <a:ext cx="185958" cy="18595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4" name="Rectangle 53">
            <a:extLst>
              <a:ext uri="{FF2B5EF4-FFF2-40B4-BE49-F238E27FC236}">
                <a16:creationId xmlns:a16="http://schemas.microsoft.com/office/drawing/2014/main" id="{A626A638-8D2A-400B-866B-AC25FC371ECC}"/>
              </a:ext>
            </a:extLst>
          </p:cNvPr>
          <p:cNvSpPr/>
          <p:nvPr/>
        </p:nvSpPr>
        <p:spPr>
          <a:xfrm>
            <a:off x="89" y="6387190"/>
            <a:ext cx="12434711" cy="626479"/>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5" name="Rectangle 54">
            <a:extLst>
              <a:ext uri="{FF2B5EF4-FFF2-40B4-BE49-F238E27FC236}">
                <a16:creationId xmlns:a16="http://schemas.microsoft.com/office/drawing/2014/main" id="{06154E75-0684-4470-A449-0D7280E3652C}"/>
              </a:ext>
            </a:extLst>
          </p:cNvPr>
          <p:cNvSpPr/>
          <p:nvPr/>
        </p:nvSpPr>
        <p:spPr>
          <a:xfrm>
            <a:off x="10462932" y="6394248"/>
            <a:ext cx="670118" cy="621301"/>
          </a:xfrm>
          <a:prstGeom prst="rect">
            <a:avLst/>
          </a:prstGeom>
          <a:solidFill>
            <a:srgbClr val="DC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6" name="Group 55">
            <a:extLst>
              <a:ext uri="{FF2B5EF4-FFF2-40B4-BE49-F238E27FC236}">
                <a16:creationId xmlns:a16="http://schemas.microsoft.com/office/drawing/2014/main" id="{35C28E83-27E4-403B-9D1C-18ADA6AE1CE3}"/>
              </a:ext>
            </a:extLst>
          </p:cNvPr>
          <p:cNvGrpSpPr/>
          <p:nvPr/>
        </p:nvGrpSpPr>
        <p:grpSpPr>
          <a:xfrm>
            <a:off x="1335890" y="6414301"/>
            <a:ext cx="9680081" cy="626479"/>
            <a:chOff x="1309728" y="6289101"/>
            <a:chExt cx="9491137" cy="614251"/>
          </a:xfrm>
        </p:grpSpPr>
        <p:pic>
          <p:nvPicPr>
            <p:cNvPr id="57" name="Picture 56">
              <a:extLst>
                <a:ext uri="{FF2B5EF4-FFF2-40B4-BE49-F238E27FC236}">
                  <a16:creationId xmlns:a16="http://schemas.microsoft.com/office/drawing/2014/main" id="{FE451A01-28DD-4C00-AC2D-DBC75B4B4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623" y="6367626"/>
              <a:ext cx="457200" cy="457200"/>
            </a:xfrm>
            <a:prstGeom prst="rect">
              <a:avLst/>
            </a:prstGeom>
          </p:spPr>
        </p:pic>
        <p:pic>
          <p:nvPicPr>
            <p:cNvPr id="58" name="Picture 57">
              <a:extLst>
                <a:ext uri="{FF2B5EF4-FFF2-40B4-BE49-F238E27FC236}">
                  <a16:creationId xmlns:a16="http://schemas.microsoft.com/office/drawing/2014/main" id="{3D6D9EA9-8A7E-4D80-B04E-1813DB305F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247" y="6412095"/>
              <a:ext cx="385868" cy="385868"/>
            </a:xfrm>
            <a:prstGeom prst="rect">
              <a:avLst/>
            </a:prstGeom>
          </p:spPr>
        </p:pic>
        <p:pic>
          <p:nvPicPr>
            <p:cNvPr id="59" name="Picture 58">
              <a:extLst>
                <a:ext uri="{FF2B5EF4-FFF2-40B4-BE49-F238E27FC236}">
                  <a16:creationId xmlns:a16="http://schemas.microsoft.com/office/drawing/2014/main" id="{893F1456-A67E-4ED1-9C3E-60D9091085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28" y="6289101"/>
              <a:ext cx="614251" cy="614251"/>
            </a:xfrm>
            <a:prstGeom prst="rect">
              <a:avLst/>
            </a:prstGeom>
          </p:spPr>
        </p:pic>
        <p:pic>
          <p:nvPicPr>
            <p:cNvPr id="60" name="Picture 59">
              <a:extLst>
                <a:ext uri="{FF2B5EF4-FFF2-40B4-BE49-F238E27FC236}">
                  <a16:creationId xmlns:a16="http://schemas.microsoft.com/office/drawing/2014/main" id="{A7592211-89F4-4C70-A9D3-A67AA61FCE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4163" y="6367626"/>
              <a:ext cx="457200" cy="457200"/>
            </a:xfrm>
            <a:prstGeom prst="rect">
              <a:avLst/>
            </a:prstGeom>
          </p:spPr>
        </p:pic>
        <p:pic>
          <p:nvPicPr>
            <p:cNvPr id="61" name="Picture 60">
              <a:extLst>
                <a:ext uri="{FF2B5EF4-FFF2-40B4-BE49-F238E27FC236}">
                  <a16:creationId xmlns:a16="http://schemas.microsoft.com/office/drawing/2014/main" id="{1432F48A-CF96-460C-8209-9500C83957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3093" y="6371210"/>
              <a:ext cx="457200" cy="457200"/>
            </a:xfrm>
            <a:prstGeom prst="rect">
              <a:avLst/>
            </a:prstGeom>
          </p:spPr>
        </p:pic>
        <p:pic>
          <p:nvPicPr>
            <p:cNvPr id="62" name="Picture 61">
              <a:extLst>
                <a:ext uri="{FF2B5EF4-FFF2-40B4-BE49-F238E27FC236}">
                  <a16:creationId xmlns:a16="http://schemas.microsoft.com/office/drawing/2014/main" id="{CC6BB600-FCA0-4AD8-A570-4F53041739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115" y="6367626"/>
              <a:ext cx="457200" cy="457200"/>
            </a:xfrm>
            <a:prstGeom prst="rect">
              <a:avLst/>
            </a:prstGeom>
          </p:spPr>
        </p:pic>
        <p:pic>
          <p:nvPicPr>
            <p:cNvPr id="63" name="Picture 62">
              <a:extLst>
                <a:ext uri="{FF2B5EF4-FFF2-40B4-BE49-F238E27FC236}">
                  <a16:creationId xmlns:a16="http://schemas.microsoft.com/office/drawing/2014/main" id="{AEEDD28F-3C3B-45C0-946F-F6B4183929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2204" y="6376896"/>
              <a:ext cx="438661" cy="438661"/>
            </a:xfrm>
            <a:prstGeom prst="rect">
              <a:avLst/>
            </a:prstGeom>
          </p:spPr>
        </p:pic>
        <p:pic>
          <p:nvPicPr>
            <p:cNvPr id="64" name="Picture 63">
              <a:extLst>
                <a:ext uri="{FF2B5EF4-FFF2-40B4-BE49-F238E27FC236}">
                  <a16:creationId xmlns:a16="http://schemas.microsoft.com/office/drawing/2014/main" id="{3D2B5032-86D3-42A7-9448-5D4FDC8D50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3731" y="6401415"/>
              <a:ext cx="389623" cy="389623"/>
            </a:xfrm>
            <a:prstGeom prst="rect">
              <a:avLst/>
            </a:prstGeom>
          </p:spPr>
        </p:pic>
        <p:pic>
          <p:nvPicPr>
            <p:cNvPr id="65" name="Graphic 64" descr="Roller Paint Tool outline">
              <a:extLst>
                <a:ext uri="{FF2B5EF4-FFF2-40B4-BE49-F238E27FC236}">
                  <a16:creationId xmlns:a16="http://schemas.microsoft.com/office/drawing/2014/main" id="{631772BC-19FB-4034-A972-BF0922E03F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083" y="6394490"/>
              <a:ext cx="403473" cy="403473"/>
            </a:xfrm>
            <a:prstGeom prst="rect">
              <a:avLst/>
            </a:prstGeom>
          </p:spPr>
        </p:pic>
        <p:grpSp>
          <p:nvGrpSpPr>
            <p:cNvPr id="67" name="Group 66">
              <a:extLst>
                <a:ext uri="{FF2B5EF4-FFF2-40B4-BE49-F238E27FC236}">
                  <a16:creationId xmlns:a16="http://schemas.microsoft.com/office/drawing/2014/main" id="{51A76310-0A0B-4241-9DBD-CAF4416014E6}"/>
                </a:ext>
              </a:extLst>
            </p:cNvPr>
            <p:cNvGrpSpPr/>
            <p:nvPr/>
          </p:nvGrpSpPr>
          <p:grpSpPr>
            <a:xfrm>
              <a:off x="7211816" y="6396171"/>
              <a:ext cx="428655" cy="400111"/>
              <a:chOff x="5638800" y="2971800"/>
              <a:chExt cx="914400" cy="914400"/>
            </a:xfrm>
          </p:grpSpPr>
          <p:pic>
            <p:nvPicPr>
              <p:cNvPr id="70" name="Graphic 69" descr="Signal outline">
                <a:extLst>
                  <a:ext uri="{FF2B5EF4-FFF2-40B4-BE49-F238E27FC236}">
                    <a16:creationId xmlns:a16="http://schemas.microsoft.com/office/drawing/2014/main" id="{76F006F6-A482-4C81-A2D1-398E809ECC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2971800"/>
                <a:ext cx="914400" cy="914400"/>
              </a:xfrm>
              <a:prstGeom prst="rect">
                <a:avLst/>
              </a:prstGeom>
            </p:spPr>
          </p:pic>
          <p:grpSp>
            <p:nvGrpSpPr>
              <p:cNvPr id="71" name="Graphic 23" descr="Signal with solid fill">
                <a:extLst>
                  <a:ext uri="{FF2B5EF4-FFF2-40B4-BE49-F238E27FC236}">
                    <a16:creationId xmlns:a16="http://schemas.microsoft.com/office/drawing/2014/main" id="{5AE9D035-BCAB-4D42-B3F9-2373A4B93625}"/>
                  </a:ext>
                </a:extLst>
              </p:cNvPr>
              <p:cNvGrpSpPr/>
              <p:nvPr/>
            </p:nvGrpSpPr>
            <p:grpSpPr>
              <a:xfrm>
                <a:off x="6114473" y="3114370"/>
                <a:ext cx="304800" cy="647700"/>
                <a:chOff x="6516671" y="3320392"/>
                <a:chExt cx="304800" cy="647700"/>
              </a:xfrm>
            </p:grpSpPr>
            <p:sp>
              <p:nvSpPr>
                <p:cNvPr id="72" name="Freeform: Shape 71">
                  <a:extLst>
                    <a:ext uri="{FF2B5EF4-FFF2-40B4-BE49-F238E27FC236}">
                      <a16:creationId xmlns:a16="http://schemas.microsoft.com/office/drawing/2014/main" id="{6169496F-6797-48CC-B867-38F13D14A0CA}"/>
                    </a:ext>
                  </a:extLst>
                </p:cNvPr>
                <p:cNvSpPr/>
                <p:nvPr/>
              </p:nvSpPr>
              <p:spPr>
                <a:xfrm>
                  <a:off x="6516671" y="3491842"/>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rgbClr val="000000"/>
                </a:solidFill>
                <a:ln w="9525" cap="flat">
                  <a:noFill/>
                  <a:prstDash val="solid"/>
                  <a:miter/>
                </a:ln>
              </p:spPr>
              <p:txBody>
                <a:bodyPr rtlCol="0" anchor="ctr"/>
                <a:lstStyle/>
                <a:p>
                  <a:endParaRPr lang="en-US" sz="1836"/>
                </a:p>
              </p:txBody>
            </p:sp>
            <p:sp>
              <p:nvSpPr>
                <p:cNvPr id="73" name="Freeform: Shape 72">
                  <a:extLst>
                    <a:ext uri="{FF2B5EF4-FFF2-40B4-BE49-F238E27FC236}">
                      <a16:creationId xmlns:a16="http://schemas.microsoft.com/office/drawing/2014/main" id="{5C7028D7-71B5-443B-8C19-AD7CF2B8846D}"/>
                    </a:ext>
                  </a:extLst>
                </p:cNvPr>
                <p:cNvSpPr/>
                <p:nvPr/>
              </p:nvSpPr>
              <p:spPr>
                <a:xfrm>
                  <a:off x="6688121" y="332039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rgbClr val="000000"/>
                </a:solidFill>
                <a:ln w="9525" cap="flat">
                  <a:noFill/>
                  <a:prstDash val="solid"/>
                  <a:miter/>
                </a:ln>
              </p:spPr>
              <p:txBody>
                <a:bodyPr rtlCol="0" anchor="ctr"/>
                <a:lstStyle/>
                <a:p>
                  <a:endParaRPr lang="en-US" sz="1836"/>
                </a:p>
              </p:txBody>
            </p:sp>
          </p:grpSp>
        </p:grpSp>
        <p:pic>
          <p:nvPicPr>
            <p:cNvPr id="68" name="Graphic 67" descr="Classroom with solid fill">
              <a:extLst>
                <a:ext uri="{FF2B5EF4-FFF2-40B4-BE49-F238E27FC236}">
                  <a16:creationId xmlns:a16="http://schemas.microsoft.com/office/drawing/2014/main" id="{B49F34CD-44B5-41F9-B6CE-43AFCF1DAF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16614" y="6394490"/>
              <a:ext cx="403473" cy="403473"/>
            </a:xfrm>
            <a:prstGeom prst="rect">
              <a:avLst/>
            </a:prstGeom>
          </p:spPr>
        </p:pic>
        <p:pic>
          <p:nvPicPr>
            <p:cNvPr id="69" name="Graphic 68" descr="Sort outline">
              <a:extLst>
                <a:ext uri="{FF2B5EF4-FFF2-40B4-BE49-F238E27FC236}">
                  <a16:creationId xmlns:a16="http://schemas.microsoft.com/office/drawing/2014/main" id="{39C290A6-AA2E-434A-B18C-CD5C6098107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13347" y="6418426"/>
              <a:ext cx="355600" cy="355600"/>
            </a:xfrm>
            <a:prstGeom prst="rect">
              <a:avLst/>
            </a:prstGeom>
          </p:spPr>
        </p:pic>
      </p:grpSp>
      <p:graphicFrame>
        <p:nvGraphicFramePr>
          <p:cNvPr id="3" name="Table 2">
            <a:extLst>
              <a:ext uri="{FF2B5EF4-FFF2-40B4-BE49-F238E27FC236}">
                <a16:creationId xmlns:a16="http://schemas.microsoft.com/office/drawing/2014/main" id="{A0F83039-1DBC-7692-401F-C2BF2E65DED4}"/>
              </a:ext>
            </a:extLst>
          </p:cNvPr>
          <p:cNvGraphicFramePr>
            <a:graphicFrameLocks noGrp="1"/>
          </p:cNvGraphicFramePr>
          <p:nvPr>
            <p:extLst>
              <p:ext uri="{D42A27DB-BD31-4B8C-83A1-F6EECF244321}">
                <p14:modId xmlns:p14="http://schemas.microsoft.com/office/powerpoint/2010/main" val="2391408136"/>
              </p:ext>
            </p:extLst>
          </p:nvPr>
        </p:nvGraphicFramePr>
        <p:xfrm>
          <a:off x="172495" y="4937655"/>
          <a:ext cx="2099320" cy="1113663"/>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09867304"/>
                    </a:ext>
                  </a:extLst>
                </a:gridCol>
                <a:gridCol w="1642120">
                  <a:extLst>
                    <a:ext uri="{9D8B030D-6E8A-4147-A177-3AD203B41FA5}">
                      <a16:colId xmlns:a16="http://schemas.microsoft.com/office/drawing/2014/main" val="1447870988"/>
                    </a:ext>
                  </a:extLst>
                </a:gridCol>
              </a:tblGrid>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4DD3"/>
                    </a:solidFill>
                  </a:tcPr>
                </a:tc>
                <a:tc>
                  <a:txBody>
                    <a:bodyPr/>
                    <a:lstStyle/>
                    <a:p>
                      <a:r>
                        <a:rPr lang="en-US" sz="1600" dirty="0"/>
                        <a:t>User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80462"/>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en-US" sz="1600" dirty="0"/>
                        <a:t>Visuals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3322450"/>
                  </a:ext>
                </a:extLst>
              </a:tr>
              <a:tr h="31838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4061"/>
                    </a:solidFill>
                  </a:tcPr>
                </a:tc>
                <a:tc>
                  <a:txBody>
                    <a:bodyPr/>
                    <a:lstStyle/>
                    <a:p>
                      <a:r>
                        <a:rPr lang="en-US" sz="1600" dirty="0"/>
                        <a:t>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7515579"/>
                  </a:ext>
                </a:extLst>
              </a:tr>
            </a:tbl>
          </a:graphicData>
        </a:graphic>
      </p:graphicFrame>
      <p:sp>
        <p:nvSpPr>
          <p:cNvPr id="6" name="TextBox 5">
            <a:extLst>
              <a:ext uri="{FF2B5EF4-FFF2-40B4-BE49-F238E27FC236}">
                <a16:creationId xmlns:a16="http://schemas.microsoft.com/office/drawing/2014/main" id="{AF519DFC-2576-9C5A-8C10-47FB674949A7}"/>
              </a:ext>
            </a:extLst>
          </p:cNvPr>
          <p:cNvSpPr txBox="1"/>
          <p:nvPr/>
        </p:nvSpPr>
        <p:spPr>
          <a:xfrm>
            <a:off x="5843047" y="66556"/>
            <a:ext cx="748795" cy="374846"/>
          </a:xfrm>
          <a:prstGeom prst="rect">
            <a:avLst/>
          </a:prstGeom>
          <a:noFill/>
        </p:spPr>
        <p:txBody>
          <a:bodyPr wrap="none" rtlCol="0">
            <a:spAutoFit/>
          </a:bodyPr>
          <a:lstStyle/>
          <a:p>
            <a:r>
              <a:rPr lang="en-US" sz="1836" b="1" dirty="0">
                <a:latin typeface="Segoe UI" panose="020B0502040204020203" pitchFamily="34" charset="0"/>
                <a:cs typeface="Segoe UI" panose="020B0502040204020203" pitchFamily="34" charset="0"/>
              </a:rPr>
              <a:t>TEXT</a:t>
            </a:r>
          </a:p>
        </p:txBody>
      </p:sp>
    </p:spTree>
    <p:extLst>
      <p:ext uri="{BB962C8B-B14F-4D97-AF65-F5344CB8AC3E}">
        <p14:creationId xmlns:p14="http://schemas.microsoft.com/office/powerpoint/2010/main" val="41623432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64E6BF-DE24-4AD0-9AA2-8EEF090CD11E}"/>
              </a:ext>
            </a:extLst>
          </p:cNvPr>
          <p:cNvPicPr>
            <a:picLocks noChangeAspect="1"/>
          </p:cNvPicPr>
          <p:nvPr/>
        </p:nvPicPr>
        <p:blipFill>
          <a:blip r:embed="rId3"/>
          <a:stretch>
            <a:fillRect/>
          </a:stretch>
        </p:blipFill>
        <p:spPr>
          <a:xfrm>
            <a:off x="1270151" y="579248"/>
            <a:ext cx="9894586" cy="5836028"/>
          </a:xfrm>
          <a:prstGeom prst="rect">
            <a:avLst/>
          </a:prstGeom>
        </p:spPr>
      </p:pic>
      <p:sp>
        <p:nvSpPr>
          <p:cNvPr id="3" name="TextBox 2">
            <a:extLst>
              <a:ext uri="{FF2B5EF4-FFF2-40B4-BE49-F238E27FC236}">
                <a16:creationId xmlns:a16="http://schemas.microsoft.com/office/drawing/2014/main" id="{6DFD3C3F-0CCE-F7E0-8CA6-A99912802BA3}"/>
              </a:ext>
            </a:extLst>
          </p:cNvPr>
          <p:cNvSpPr txBox="1"/>
          <p:nvPr/>
        </p:nvSpPr>
        <p:spPr>
          <a:xfrm>
            <a:off x="5313959" y="66556"/>
            <a:ext cx="1806970" cy="374846"/>
          </a:xfrm>
          <a:prstGeom prst="rect">
            <a:avLst/>
          </a:prstGeom>
          <a:noFill/>
        </p:spPr>
        <p:txBody>
          <a:bodyPr wrap="none" rtlCol="0">
            <a:spAutoFit/>
          </a:bodyPr>
          <a:lstStyle/>
          <a:p>
            <a:r>
              <a:rPr lang="en-US" sz="1836" b="1" dirty="0">
                <a:latin typeface="Segoe UI" panose="020B0502040204020203" pitchFamily="34" charset="0"/>
                <a:cs typeface="Segoe UI" panose="020B0502040204020203" pitchFamily="34" charset="0"/>
              </a:rPr>
              <a:t>FINAL REPORT</a:t>
            </a:r>
          </a:p>
        </p:txBody>
      </p:sp>
    </p:spTree>
    <p:extLst>
      <p:ext uri="{BB962C8B-B14F-4D97-AF65-F5344CB8AC3E}">
        <p14:creationId xmlns:p14="http://schemas.microsoft.com/office/powerpoint/2010/main" val="1234666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A118DF-E070-4AF0-B354-913CDFD0E786}"/>
              </a:ext>
            </a:extLst>
          </p:cNvPr>
          <p:cNvSpPr/>
          <p:nvPr/>
        </p:nvSpPr>
        <p:spPr>
          <a:xfrm>
            <a:off x="89" y="79370"/>
            <a:ext cx="7736976" cy="4514197"/>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a:extLst>
              <a:ext uri="{FF2B5EF4-FFF2-40B4-BE49-F238E27FC236}">
                <a16:creationId xmlns:a16="http://schemas.microsoft.com/office/drawing/2014/main" id="{0ADCAA9A-DFE7-4DCD-A930-DADA4F5846C4}"/>
              </a:ext>
            </a:extLst>
          </p:cNvPr>
          <p:cNvPicPr>
            <a:picLocks noChangeAspect="1"/>
          </p:cNvPicPr>
          <p:nvPr/>
        </p:nvPicPr>
        <p:blipFill rotWithShape="1">
          <a:blip r:embed="rId4"/>
          <a:srcRect l="1445" t="2462"/>
          <a:stretch/>
        </p:blipFill>
        <p:spPr>
          <a:xfrm>
            <a:off x="4802004" y="2529931"/>
            <a:ext cx="7563347" cy="4414985"/>
          </a:xfrm>
          <a:prstGeom prst="rect">
            <a:avLst/>
          </a:prstGeom>
        </p:spPr>
      </p:pic>
      <p:pic>
        <p:nvPicPr>
          <p:cNvPr id="3" name="Picture 2">
            <a:extLst>
              <a:ext uri="{FF2B5EF4-FFF2-40B4-BE49-F238E27FC236}">
                <a16:creationId xmlns:a16="http://schemas.microsoft.com/office/drawing/2014/main" id="{B450A050-2AC6-45B0-B69E-33B2E6246FB5}"/>
              </a:ext>
            </a:extLst>
          </p:cNvPr>
          <p:cNvPicPr>
            <a:picLocks noChangeAspect="1"/>
          </p:cNvPicPr>
          <p:nvPr/>
        </p:nvPicPr>
        <p:blipFill>
          <a:blip r:embed="rId5"/>
          <a:stretch>
            <a:fillRect/>
          </a:stretch>
        </p:blipFill>
        <p:spPr>
          <a:xfrm>
            <a:off x="7506631" y="3750656"/>
            <a:ext cx="687351" cy="190931"/>
          </a:xfrm>
          <a:prstGeom prst="rect">
            <a:avLst/>
          </a:prstGeom>
        </p:spPr>
      </p:pic>
    </p:spTree>
    <p:extLst>
      <p:ext uri="{BB962C8B-B14F-4D97-AF65-F5344CB8AC3E}">
        <p14:creationId xmlns:p14="http://schemas.microsoft.com/office/powerpoint/2010/main" val="2226616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Report Building Steps</a:t>
            </a:r>
          </a:p>
        </p:txBody>
      </p:sp>
      <p:sp>
        <p:nvSpPr>
          <p:cNvPr id="2" name="Text Placeholder 2">
            <a:extLst>
              <a:ext uri="{FF2B5EF4-FFF2-40B4-BE49-F238E27FC236}">
                <a16:creationId xmlns:a16="http://schemas.microsoft.com/office/drawing/2014/main" id="{7C1440B5-102A-2341-0CD4-C7052D186262}"/>
              </a:ext>
            </a:extLst>
          </p:cNvPr>
          <p:cNvSpPr txBox="1">
            <a:spLocks/>
          </p:cNvSpPr>
          <p:nvPr/>
        </p:nvSpPr>
        <p:spPr>
          <a:xfrm>
            <a:off x="595840" y="1464334"/>
            <a:ext cx="11238029" cy="532398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14299" indent="-514299">
              <a:buFont typeface="+mj-lt"/>
              <a:buAutoNum type="arabicPeriod"/>
            </a:pPr>
            <a:r>
              <a:rPr lang="en-US"/>
              <a:t>Create visuals</a:t>
            </a:r>
          </a:p>
          <a:p>
            <a:pPr marL="514299" indent="-514299">
              <a:buFont typeface="+mj-lt"/>
              <a:buAutoNum type="arabicPeriod"/>
            </a:pPr>
            <a:r>
              <a:rPr lang="en-US"/>
              <a:t>Add margins </a:t>
            </a:r>
            <a:r>
              <a:rPr lang="en-US" b="1"/>
              <a:t>*</a:t>
            </a:r>
          </a:p>
          <a:p>
            <a:pPr marL="514299" indent="-514299">
              <a:buFont typeface="+mj-lt"/>
              <a:buAutoNum type="arabicPeriod"/>
            </a:pPr>
            <a:r>
              <a:rPr lang="en-US"/>
              <a:t>Redistribute to logical sections </a:t>
            </a:r>
            <a:r>
              <a:rPr lang="en-US" b="1"/>
              <a:t>*</a:t>
            </a:r>
          </a:p>
          <a:p>
            <a:pPr marL="514299" indent="-514299">
              <a:buFont typeface="+mj-lt"/>
              <a:buAutoNum type="arabicPeriod"/>
            </a:pPr>
            <a:r>
              <a:rPr lang="en-US"/>
              <a:t>Modify visual selection</a:t>
            </a:r>
          </a:p>
          <a:p>
            <a:pPr marL="514299" indent="-514299">
              <a:buFont typeface="+mj-lt"/>
              <a:buAutoNum type="arabicPeriod"/>
            </a:pPr>
            <a:r>
              <a:rPr lang="en-US"/>
              <a:t>Formatting &amp; alignment</a:t>
            </a:r>
          </a:p>
          <a:p>
            <a:pPr marL="514299" indent="-514299">
              <a:buFont typeface="+mj-lt"/>
              <a:buAutoNum type="arabicPeriod"/>
            </a:pPr>
            <a:r>
              <a:rPr lang="en-US"/>
              <a:t>Background shapes </a:t>
            </a:r>
            <a:r>
              <a:rPr lang="en-US" b="1"/>
              <a:t>*</a:t>
            </a:r>
          </a:p>
          <a:p>
            <a:pPr marL="514299" indent="-514299">
              <a:buFont typeface="+mj-lt"/>
              <a:buAutoNum type="arabicPeriod"/>
            </a:pPr>
            <a:r>
              <a:rPr lang="en-US"/>
              <a:t>Labeling </a:t>
            </a:r>
            <a:r>
              <a:rPr lang="en-US" b="1"/>
              <a:t>*</a:t>
            </a:r>
          </a:p>
          <a:p>
            <a:pPr marL="514299" indent="-514299">
              <a:buFont typeface="+mj-lt"/>
              <a:buAutoNum type="arabicPeriod"/>
            </a:pPr>
            <a:endParaRPr lang="en-US"/>
          </a:p>
          <a:p>
            <a:pPr marL="0" indent="0">
              <a:buFont typeface="Wingdings" panose="05000000000000000000" pitchFamily="2" charset="2"/>
              <a:buNone/>
            </a:pPr>
            <a:r>
              <a:rPr lang="en-US" sz="2800" b="1"/>
              <a:t>*</a:t>
            </a:r>
            <a:r>
              <a:rPr lang="en-US" sz="2800"/>
              <a:t>Can partially be handled using a background image</a:t>
            </a:r>
            <a:endParaRPr lang="en-DK" sz="2800"/>
          </a:p>
        </p:txBody>
      </p:sp>
    </p:spTree>
    <p:extLst>
      <p:ext uri="{BB962C8B-B14F-4D97-AF65-F5344CB8AC3E}">
        <p14:creationId xmlns:p14="http://schemas.microsoft.com/office/powerpoint/2010/main" val="229807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3FAFE41-1059-3C82-5F80-022EA20B9BE6}"/>
              </a:ext>
            </a:extLst>
          </p:cNvPr>
          <p:cNvSpPr txBox="1">
            <a:spLocks/>
          </p:cNvSpPr>
          <p:nvPr/>
        </p:nvSpPr>
        <p:spPr>
          <a:xfrm>
            <a:off x="565150" y="4979880"/>
            <a:ext cx="5753100" cy="811320"/>
          </a:xfrm>
          <a:prstGeom prst="rect">
            <a:avLst/>
          </a:prstGeom>
        </p:spPr>
        <p:txBody>
          <a:bodyPr>
            <a:normAutofit lnSpcReduction="10000"/>
          </a:bodyPr>
          <a:lstStyle>
            <a:lvl1pPr marL="0" indent="0" algn="l" defTabSz="932597" rtl="0" eaLnBrk="1" latinLnBrk="0" hangingPunct="1">
              <a:lnSpc>
                <a:spcPct val="90000"/>
              </a:lnSpc>
              <a:spcBef>
                <a:spcPts val="1020"/>
              </a:spcBef>
              <a:buFont typeface="Arial" panose="020B0604020202020204" pitchFamily="34" charset="0"/>
              <a:buNone/>
              <a:defRPr sz="3672" b="1" i="0" kern="1200">
                <a:solidFill>
                  <a:schemeClr val="tx1"/>
                </a:solidFill>
                <a:latin typeface="Segoe UI Semibold" panose="020B0502040204020203" pitchFamily="34" charset="0"/>
                <a:ea typeface="+mn-ea"/>
                <a:cs typeface="Segoe UI Semibold"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sz="5400"/>
              <a:t>Microsoft Fabric</a:t>
            </a:r>
          </a:p>
        </p:txBody>
      </p:sp>
      <p:sp>
        <p:nvSpPr>
          <p:cNvPr id="6" name="Text Placeholder 2">
            <a:extLst>
              <a:ext uri="{FF2B5EF4-FFF2-40B4-BE49-F238E27FC236}">
                <a16:creationId xmlns:a16="http://schemas.microsoft.com/office/drawing/2014/main" id="{56692BBC-277F-9761-7D5F-28AA6910D3AC}"/>
              </a:ext>
            </a:extLst>
          </p:cNvPr>
          <p:cNvSpPr txBox="1">
            <a:spLocks/>
          </p:cNvSpPr>
          <p:nvPr/>
        </p:nvSpPr>
        <p:spPr>
          <a:xfrm>
            <a:off x="565150" y="5621230"/>
            <a:ext cx="5753100" cy="716070"/>
          </a:xfrm>
          <a:prstGeom prst="rect">
            <a:avLst/>
          </a:prstGeom>
        </p:spPr>
        <p:txBody>
          <a:bodyPr>
            <a:normAutofit/>
          </a:bodyPr>
          <a:lstStyle>
            <a:lvl1pPr marL="0" indent="0" algn="l" defTabSz="932597" rtl="0" eaLnBrk="1" latinLnBrk="0" hangingPunct="1">
              <a:lnSpc>
                <a:spcPct val="90000"/>
              </a:lnSpc>
              <a:spcBef>
                <a:spcPts val="1020"/>
              </a:spcBef>
              <a:buFont typeface="Arial" panose="020B0604020202020204" pitchFamily="34" charset="0"/>
              <a:buNone/>
              <a:defRPr sz="3672" b="1" i="0" kern="1200">
                <a:solidFill>
                  <a:schemeClr val="tx1"/>
                </a:solidFill>
                <a:latin typeface="Segoe UI Semibold" panose="020B0502040204020203" pitchFamily="34" charset="0"/>
                <a:ea typeface="+mn-ea"/>
                <a:cs typeface="Segoe UI Semibold"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632" b="0" i="0" kern="1200">
                <a:solidFill>
                  <a:schemeClr val="accent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sz="3200" b="0" dirty="0">
                <a:solidFill>
                  <a:srgbClr val="117865"/>
                </a:solidFill>
                <a:latin typeface="Segoe UI Semibold" panose="020B0702040204020203" pitchFamily="34" charset="0"/>
                <a:cs typeface="Segoe UI Semibold" panose="020B0702040204020203" pitchFamily="34" charset="0"/>
              </a:rPr>
              <a:t>Overview</a:t>
            </a:r>
          </a:p>
        </p:txBody>
      </p:sp>
    </p:spTree>
    <p:extLst>
      <p:ext uri="{BB962C8B-B14F-4D97-AF65-F5344CB8AC3E}">
        <p14:creationId xmlns:p14="http://schemas.microsoft.com/office/powerpoint/2010/main" val="30183864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Report Design Tools</a:t>
            </a:r>
          </a:p>
        </p:txBody>
      </p:sp>
      <p:sp>
        <p:nvSpPr>
          <p:cNvPr id="4" name="Text Placeholder 2">
            <a:extLst>
              <a:ext uri="{FF2B5EF4-FFF2-40B4-BE49-F238E27FC236}">
                <a16:creationId xmlns:a16="http://schemas.microsoft.com/office/drawing/2014/main" id="{836EB69B-7794-7F04-09D0-935915D0F407}"/>
              </a:ext>
            </a:extLst>
          </p:cNvPr>
          <p:cNvSpPr txBox="1">
            <a:spLocks/>
          </p:cNvSpPr>
          <p:nvPr/>
        </p:nvSpPr>
        <p:spPr>
          <a:xfrm>
            <a:off x="595915" y="1464074"/>
            <a:ext cx="11239464" cy="4520918"/>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Format commands (Format ribbon, help to arrange objects)</a:t>
            </a:r>
          </a:p>
          <a:p>
            <a:r>
              <a:rPr lang="en-US" dirty="0"/>
              <a:t>Selection pane (Layer order, Tab order)</a:t>
            </a:r>
          </a:p>
          <a:p>
            <a:r>
              <a:rPr lang="en-US" dirty="0"/>
              <a:t>Report layout options (View ribbon, gridlines, snap to grid, lock objects)</a:t>
            </a:r>
          </a:p>
          <a:p>
            <a:r>
              <a:rPr lang="en-US" dirty="0"/>
              <a:t>Page view (View ribbon, fit to page, fit to width, show actual size)</a:t>
            </a:r>
          </a:p>
          <a:p>
            <a:r>
              <a:rPr lang="en-US" dirty="0"/>
              <a:t>Undo/redo (CTRL+Z or CTRL +Y)</a:t>
            </a:r>
          </a:p>
          <a:p>
            <a:pPr marL="0" indent="0">
              <a:buFont typeface="Wingdings" panose="05000000000000000000" pitchFamily="2" charset="2"/>
              <a:buNone/>
            </a:pPr>
            <a:endParaRPr lang="en-US" b="1" dirty="0"/>
          </a:p>
        </p:txBody>
      </p:sp>
    </p:spTree>
    <p:extLst>
      <p:ext uri="{BB962C8B-B14F-4D97-AF65-F5344CB8AC3E}">
        <p14:creationId xmlns:p14="http://schemas.microsoft.com/office/powerpoint/2010/main" val="2909263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EF5B23A0-2CB8-C002-5CC8-B681BD8D0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A2F44B1A-37A7-56DE-6C71-0EA6D0948895}"/>
              </a:ext>
            </a:extLst>
          </p:cNvPr>
          <p:cNvSpPr txBox="1">
            <a:spLocks/>
          </p:cNvSpPr>
          <p:nvPr/>
        </p:nvSpPr>
        <p:spPr>
          <a:xfrm>
            <a:off x="595840" y="1464334"/>
            <a:ext cx="11238029" cy="4871609"/>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You can filter at five different levels</a:t>
            </a:r>
          </a:p>
          <a:p>
            <a:pPr lvl="1"/>
            <a:r>
              <a:rPr lang="en-US"/>
              <a:t>Dataset (RLS)</a:t>
            </a:r>
          </a:p>
          <a:p>
            <a:pPr lvl="1"/>
            <a:r>
              <a:rPr lang="en-US"/>
              <a:t>Report</a:t>
            </a:r>
          </a:p>
          <a:p>
            <a:pPr lvl="1"/>
            <a:r>
              <a:rPr lang="en-US"/>
              <a:t>Page</a:t>
            </a:r>
          </a:p>
          <a:p>
            <a:pPr lvl="1"/>
            <a:r>
              <a:rPr lang="en-US"/>
              <a:t>Visual</a:t>
            </a:r>
          </a:p>
          <a:p>
            <a:pPr lvl="1"/>
            <a:r>
              <a:rPr lang="en-US"/>
              <a:t>Measure (using DAX/Report-level measure)</a:t>
            </a:r>
          </a:p>
          <a:p>
            <a:r>
              <a:rPr lang="en-US"/>
              <a:t>Filter using</a:t>
            </a:r>
          </a:p>
          <a:p>
            <a:pPr lvl="1"/>
            <a:r>
              <a:rPr lang="en-US"/>
              <a:t>Filter pane	</a:t>
            </a:r>
          </a:p>
          <a:p>
            <a:pPr lvl="1"/>
            <a:r>
              <a:rPr lang="en-US"/>
              <a:t>Slicers</a:t>
            </a:r>
          </a:p>
          <a:p>
            <a:endParaRPr lang="en-US"/>
          </a:p>
        </p:txBody>
      </p:sp>
    </p:spTree>
    <p:extLst>
      <p:ext uri="{BB962C8B-B14F-4D97-AF65-F5344CB8AC3E}">
        <p14:creationId xmlns:p14="http://schemas.microsoft.com/office/powerpoint/2010/main" val="1765774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Filter Pane or Slicer</a:t>
            </a:r>
          </a:p>
        </p:txBody>
      </p:sp>
      <p:sp>
        <p:nvSpPr>
          <p:cNvPr id="7" name="Text Placeholder 2">
            <a:extLst>
              <a:ext uri="{FF2B5EF4-FFF2-40B4-BE49-F238E27FC236}">
                <a16:creationId xmlns:a16="http://schemas.microsoft.com/office/drawing/2014/main" id="{178C877C-F79F-5F8E-D401-7CA47E7DF657}"/>
              </a:ext>
            </a:extLst>
          </p:cNvPr>
          <p:cNvSpPr txBox="1">
            <a:spLocks/>
          </p:cNvSpPr>
          <p:nvPr/>
        </p:nvSpPr>
        <p:spPr>
          <a:xfrm>
            <a:off x="595915" y="1464074"/>
            <a:ext cx="11697685" cy="329000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a:t>Filter pane</a:t>
            </a:r>
          </a:p>
          <a:p>
            <a:pPr lvl="1"/>
            <a:r>
              <a:rPr lang="en-US"/>
              <a:t>Advantages; same location, advanced filtering, better performance</a:t>
            </a:r>
          </a:p>
          <a:p>
            <a:pPr lvl="1"/>
            <a:r>
              <a:rPr lang="en-US"/>
              <a:t>Disadvantages; less design flexibility, more difficult to see which filters are applied</a:t>
            </a:r>
          </a:p>
          <a:p>
            <a:pPr lvl="1"/>
            <a:endParaRPr lang="en-US"/>
          </a:p>
          <a:p>
            <a:pPr marL="0" indent="0">
              <a:buNone/>
            </a:pPr>
            <a:r>
              <a:rPr lang="en-US" b="1"/>
              <a:t>Slicers</a:t>
            </a:r>
          </a:p>
          <a:p>
            <a:pPr lvl="1"/>
            <a:r>
              <a:rPr lang="en-US"/>
              <a:t>Advantages; intuitive layout on report canvas, hierarchical slicer, filter context visible, support edit visual interaction, synced slicers</a:t>
            </a:r>
          </a:p>
          <a:p>
            <a:pPr lvl="1"/>
            <a:r>
              <a:rPr lang="en-US"/>
              <a:t>Disadvantages; can impact performance, take up space in report canvas</a:t>
            </a:r>
          </a:p>
        </p:txBody>
      </p:sp>
    </p:spTree>
    <p:extLst>
      <p:ext uri="{BB962C8B-B14F-4D97-AF65-F5344CB8AC3E}">
        <p14:creationId xmlns:p14="http://schemas.microsoft.com/office/powerpoint/2010/main" val="18369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Filtering Tips</a:t>
            </a:r>
          </a:p>
        </p:txBody>
      </p:sp>
      <p:sp>
        <p:nvSpPr>
          <p:cNvPr id="2" name="Text Placeholder 2">
            <a:extLst>
              <a:ext uri="{FF2B5EF4-FFF2-40B4-BE49-F238E27FC236}">
                <a16:creationId xmlns:a16="http://schemas.microsoft.com/office/drawing/2014/main" id="{0AF5C69C-4F07-7439-ED0F-F5C314512EEE}"/>
              </a:ext>
            </a:extLst>
          </p:cNvPr>
          <p:cNvSpPr txBox="1">
            <a:spLocks/>
          </p:cNvSpPr>
          <p:nvPr/>
        </p:nvSpPr>
        <p:spPr>
          <a:xfrm>
            <a:off x="595915" y="1464074"/>
            <a:ext cx="11239464" cy="3717171"/>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Use either filters or slicers. </a:t>
            </a:r>
          </a:p>
          <a:p>
            <a:pPr lvl="1"/>
            <a:r>
              <a:rPr lang="en-US" dirty="0"/>
              <a:t>Avoid using both filter techniques because it can create confusion.</a:t>
            </a:r>
          </a:p>
          <a:p>
            <a:r>
              <a:rPr lang="en-US" dirty="0"/>
              <a:t>Use the clear all slicers button to reset to default values</a:t>
            </a:r>
          </a:p>
          <a:p>
            <a:r>
              <a:rPr lang="en-US" dirty="0"/>
              <a:t>When a requirement is in place to lay out many slicers, consider creating a page or fly out pane that is dedicated to showing all slicers.</a:t>
            </a:r>
          </a:p>
        </p:txBody>
      </p:sp>
    </p:spTree>
    <p:extLst>
      <p:ext uri="{BB962C8B-B14F-4D97-AF65-F5344CB8AC3E}">
        <p14:creationId xmlns:p14="http://schemas.microsoft.com/office/powerpoint/2010/main" val="2215071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Design For Accessibility</a:t>
            </a:r>
          </a:p>
        </p:txBody>
      </p:sp>
      <p:sp>
        <p:nvSpPr>
          <p:cNvPr id="2" name="Text Placeholder 2">
            <a:extLst>
              <a:ext uri="{FF2B5EF4-FFF2-40B4-BE49-F238E27FC236}">
                <a16:creationId xmlns:a16="http://schemas.microsoft.com/office/drawing/2014/main" id="{973E70A4-87F5-41F9-829A-C4FD21CB3ED8}"/>
              </a:ext>
            </a:extLst>
          </p:cNvPr>
          <p:cNvSpPr txBox="1">
            <a:spLocks/>
          </p:cNvSpPr>
          <p:nvPr/>
        </p:nvSpPr>
        <p:spPr>
          <a:xfrm>
            <a:off x="595915" y="1464074"/>
            <a:ext cx="10649935" cy="4644626"/>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b="1"/>
              <a:t>Styling </a:t>
            </a:r>
          </a:p>
          <a:p>
            <a:pPr lvl="1"/>
            <a:r>
              <a:rPr lang="en-US"/>
              <a:t>Larger fonts, color blindness. E.g., built-in theme Color blind safe or High contrast</a:t>
            </a:r>
          </a:p>
          <a:p>
            <a:r>
              <a:rPr lang="en-US" b="1"/>
              <a:t>Alt text </a:t>
            </a:r>
          </a:p>
          <a:p>
            <a:pPr lvl="1"/>
            <a:r>
              <a:rPr lang="en-US"/>
              <a:t>Can describe the appearance and function of report objects to screen reader users</a:t>
            </a:r>
          </a:p>
          <a:p>
            <a:r>
              <a:rPr lang="en-US" b="1"/>
              <a:t>Tab order</a:t>
            </a:r>
            <a:r>
              <a:rPr lang="en-US"/>
              <a:t> </a:t>
            </a:r>
          </a:p>
          <a:p>
            <a:pPr lvl="1"/>
            <a:r>
              <a:rPr lang="en-US"/>
              <a:t>Build a logical sequence</a:t>
            </a:r>
          </a:p>
          <a:p>
            <a:r>
              <a:rPr lang="en-US" b="1"/>
              <a:t>Conditional formatting </a:t>
            </a:r>
          </a:p>
          <a:p>
            <a:pPr lvl="1"/>
            <a:r>
              <a:rPr lang="en-US"/>
              <a:t>Use icons and colors</a:t>
            </a:r>
          </a:p>
        </p:txBody>
      </p:sp>
    </p:spTree>
    <p:extLst>
      <p:ext uri="{BB962C8B-B14F-4D97-AF65-F5344CB8AC3E}">
        <p14:creationId xmlns:p14="http://schemas.microsoft.com/office/powerpoint/2010/main" val="2009408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Before Publishing</a:t>
            </a:r>
          </a:p>
        </p:txBody>
      </p:sp>
      <p:sp>
        <p:nvSpPr>
          <p:cNvPr id="2" name="Text Placeholder 2">
            <a:extLst>
              <a:ext uri="{FF2B5EF4-FFF2-40B4-BE49-F238E27FC236}">
                <a16:creationId xmlns:a16="http://schemas.microsoft.com/office/drawing/2014/main" id="{A8FEC8D0-DDE3-150B-5F9F-713A64DFFD4C}"/>
              </a:ext>
            </a:extLst>
          </p:cNvPr>
          <p:cNvSpPr txBox="1">
            <a:spLocks/>
          </p:cNvSpPr>
          <p:nvPr/>
        </p:nvSpPr>
        <p:spPr>
          <a:xfrm>
            <a:off x="595915" y="1464074"/>
            <a:ext cx="11840560" cy="5851795"/>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a:t>Testing</a:t>
            </a:r>
          </a:p>
          <a:p>
            <a:pPr lvl="1"/>
            <a:r>
              <a:rPr lang="en-US"/>
              <a:t>User acceptance test, test on different interfaces (Service, mobile app, embedded), Performance!</a:t>
            </a:r>
          </a:p>
          <a:p>
            <a:pPr marL="0" indent="0">
              <a:buNone/>
            </a:pPr>
            <a:r>
              <a:rPr lang="en-US" b="1"/>
              <a:t>Prepare for publication</a:t>
            </a:r>
          </a:p>
          <a:p>
            <a:pPr lvl="1"/>
            <a:r>
              <a:rPr lang="en-US"/>
              <a:t>Set intended initial experience, e.g., define first page, reset filters and slicers, visual drill state, sort orders, and button state</a:t>
            </a:r>
          </a:p>
          <a:p>
            <a:pPr marL="0" indent="0">
              <a:buNone/>
            </a:pPr>
            <a:r>
              <a:rPr lang="en-US" b="1"/>
              <a:t>Provide support</a:t>
            </a:r>
          </a:p>
          <a:p>
            <a:pPr lvl="1"/>
            <a:r>
              <a:rPr lang="en-US"/>
              <a:t>Training, built-in assistance, documentation</a:t>
            </a:r>
          </a:p>
          <a:p>
            <a:pPr marL="0" indent="0">
              <a:buNone/>
            </a:pPr>
            <a:r>
              <a:rPr lang="en-US" b="1"/>
              <a:t>Manage change</a:t>
            </a:r>
          </a:p>
          <a:p>
            <a:pPr lvl="1"/>
            <a:r>
              <a:rPr lang="en-US"/>
              <a:t>Often, it's better to publish a new report that includes many updates than release smaller incremental changes, consider using Deployment pipelines</a:t>
            </a:r>
          </a:p>
          <a:p>
            <a:pPr marL="0" indent="0">
              <a:buNone/>
            </a:pPr>
            <a:r>
              <a:rPr lang="en-US" b="1"/>
              <a:t>And…</a:t>
            </a:r>
          </a:p>
          <a:p>
            <a:pPr marL="0" indent="0">
              <a:buFont typeface="Wingdings" panose="05000000000000000000" pitchFamily="2" charset="2"/>
              <a:buNone/>
            </a:pPr>
            <a:endParaRPr lang="en-US"/>
          </a:p>
        </p:txBody>
      </p:sp>
    </p:spTree>
    <p:extLst>
      <p:ext uri="{BB962C8B-B14F-4D97-AF65-F5344CB8AC3E}">
        <p14:creationId xmlns:p14="http://schemas.microsoft.com/office/powerpoint/2010/main" val="1449389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42766C"/>
                </a:solidFill>
              </a:rPr>
              <a:t>Validate The Performance</a:t>
            </a:r>
          </a:p>
        </p:txBody>
      </p:sp>
      <p:sp>
        <p:nvSpPr>
          <p:cNvPr id="4" name="TextBox 3">
            <a:extLst>
              <a:ext uri="{FF2B5EF4-FFF2-40B4-BE49-F238E27FC236}">
                <a16:creationId xmlns:a16="http://schemas.microsoft.com/office/drawing/2014/main" id="{88EE4C34-F967-7F63-54BB-7A208E0344B3}"/>
              </a:ext>
            </a:extLst>
          </p:cNvPr>
          <p:cNvSpPr txBox="1"/>
          <p:nvPr/>
        </p:nvSpPr>
        <p:spPr>
          <a:xfrm>
            <a:off x="600059" y="1722664"/>
            <a:ext cx="5227769" cy="1107996"/>
          </a:xfrm>
          <a:prstGeom prst="rect">
            <a:avLst/>
          </a:prstGeom>
          <a:noFill/>
        </p:spPr>
        <p:txBody>
          <a:bodyPr wrap="square" lIns="0" tIns="0" rIns="0" bIns="0" rtlCol="0">
            <a:spAutoFit/>
          </a:bodyPr>
          <a:lstStyle/>
          <a:p>
            <a:pPr algn="l"/>
            <a:r>
              <a:rPr lang="en-US" sz="2400"/>
              <a:t>If it doesn’t perform well in Power BI Desktop, don’t expect it to fix itself in the Power BI service!</a:t>
            </a:r>
          </a:p>
        </p:txBody>
      </p:sp>
      <p:pic>
        <p:nvPicPr>
          <p:cNvPr id="6" name="Picture 5">
            <a:extLst>
              <a:ext uri="{FF2B5EF4-FFF2-40B4-BE49-F238E27FC236}">
                <a16:creationId xmlns:a16="http://schemas.microsoft.com/office/drawing/2014/main" id="{77761A04-9BF5-06B2-05C2-840346C315E7}"/>
              </a:ext>
            </a:extLst>
          </p:cNvPr>
          <p:cNvPicPr>
            <a:picLocks noChangeAspect="1"/>
          </p:cNvPicPr>
          <p:nvPr/>
        </p:nvPicPr>
        <p:blipFill>
          <a:blip r:embed="rId2"/>
          <a:stretch>
            <a:fillRect/>
          </a:stretch>
        </p:blipFill>
        <p:spPr>
          <a:xfrm>
            <a:off x="6607060" y="1722664"/>
            <a:ext cx="5227769" cy="4368921"/>
          </a:xfrm>
          <a:prstGeom prst="rect">
            <a:avLst/>
          </a:prstGeom>
        </p:spPr>
      </p:pic>
    </p:spTree>
    <p:extLst>
      <p:ext uri="{BB962C8B-B14F-4D97-AF65-F5344CB8AC3E}">
        <p14:creationId xmlns:p14="http://schemas.microsoft.com/office/powerpoint/2010/main" val="130183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EB110D7-CE40-70DC-22EA-3FB9018A1E13}"/>
              </a:ext>
              <a:ext uri="{C183D7F6-B498-43B3-948B-1728B52AA6E4}">
                <adec:decorative xmlns:adec="http://schemas.microsoft.com/office/drawing/2017/decorative" val="1"/>
              </a:ext>
            </a:extLst>
          </p:cNvPr>
          <p:cNvSpPr/>
          <p:nvPr/>
        </p:nvSpPr>
        <p:spPr bwMode="auto">
          <a:xfrm>
            <a:off x="4777636" y="736234"/>
            <a:ext cx="7039355" cy="5522057"/>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Title 14">
            <a:extLst>
              <a:ext uri="{FF2B5EF4-FFF2-40B4-BE49-F238E27FC236}">
                <a16:creationId xmlns:a16="http://schemas.microsoft.com/office/drawing/2014/main" id="{9EF7AB87-798A-A4A4-E379-3A648579F248}"/>
              </a:ext>
            </a:extLst>
          </p:cNvPr>
          <p:cNvSpPr txBox="1">
            <a:spLocks/>
          </p:cNvSpPr>
          <p:nvPr/>
        </p:nvSpPr>
        <p:spPr>
          <a:xfrm>
            <a:off x="606281" y="3186497"/>
            <a:ext cx="4677626" cy="63395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813879" rtl="0" eaLnBrk="1" fontAlgn="base" latinLnBrk="0" hangingPunct="1">
              <a:lnSpc>
                <a:spcPct val="90000"/>
              </a:lnSpc>
              <a:spcBef>
                <a:spcPct val="0"/>
              </a:spcBef>
              <a:spcAft>
                <a:spcPct val="0"/>
              </a:spcAft>
              <a:buClrTx/>
              <a:buSzTx/>
              <a:buFontTx/>
              <a:buNone/>
              <a:tabLst>
                <a:tab pos="939201" algn="l"/>
              </a:tabLst>
              <a:defRPr/>
            </a:pPr>
            <a:r>
              <a:rPr kumimoji="0" lang="en-CA" sz="4488"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DEMO</a:t>
            </a:r>
          </a:p>
        </p:txBody>
      </p:sp>
      <p:pic>
        <p:nvPicPr>
          <p:cNvPr id="3" name="Graphic 2">
            <a:extLst>
              <a:ext uri="{FF2B5EF4-FFF2-40B4-BE49-F238E27FC236}">
                <a16:creationId xmlns:a16="http://schemas.microsoft.com/office/drawing/2014/main" id="{3EA538C8-8F75-0F78-108E-7CA2009E0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5595" y="1815544"/>
            <a:ext cx="3363436" cy="3363436"/>
          </a:xfrm>
          <a:prstGeom prst="rect">
            <a:avLst/>
          </a:prstGeom>
        </p:spPr>
      </p:pic>
    </p:spTree>
    <p:extLst>
      <p:ext uri="{BB962C8B-B14F-4D97-AF65-F5344CB8AC3E}">
        <p14:creationId xmlns:p14="http://schemas.microsoft.com/office/powerpoint/2010/main" val="4112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3D5EAAB9-5BDE-EF39-AC51-24E744856F2F}"/>
              </a:ext>
            </a:extLst>
          </p:cNvPr>
          <p:cNvSpPr txBox="1">
            <a:spLocks/>
          </p:cNvSpPr>
          <p:nvPr/>
        </p:nvSpPr>
        <p:spPr>
          <a:xfrm>
            <a:off x="599982" y="2056214"/>
            <a:ext cx="4241205" cy="1130181"/>
          </a:xfrm>
          <a:prstGeom prst="rect">
            <a:avLst/>
          </a:prstGeom>
        </p:spPr>
        <p:txBody>
          <a:bodyPr vert="horz" wrap="square" lIns="0" tIns="0" rIns="0" bIns="0" rtlCol="0" anchor="b">
            <a:normAutofit/>
          </a:bodyPr>
          <a:lst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a:spcAft>
                <a:spcPts val="600"/>
              </a:spcAft>
            </a:pPr>
            <a:r>
              <a:rPr lang="en-US" b="0" kern="1200" cap="none" spc="-51" baseline="0">
                <a:ln w="3175">
                  <a:noFill/>
                </a:ln>
                <a:effectLst/>
                <a:latin typeface="+mj-lt"/>
                <a:ea typeface="+mn-ea"/>
                <a:cs typeface="Segoe UI" pitchFamily="34" charset="0"/>
              </a:rPr>
              <a:t>One more thing…</a:t>
            </a:r>
          </a:p>
        </p:txBody>
      </p:sp>
      <p:pic>
        <p:nvPicPr>
          <p:cNvPr id="49" name="Picture Placeholder 4" descr="A person sitting in a chair&#10;&#10;Description automatically generated with low confidence">
            <a:extLst>
              <a:ext uri="{FF2B5EF4-FFF2-40B4-BE49-F238E27FC236}">
                <a16:creationId xmlns:a16="http://schemas.microsoft.com/office/drawing/2014/main" id="{BB6035BB-309A-2F40-41BB-AD750D2F16E3}"/>
              </a:ext>
            </a:extLst>
          </p:cNvPr>
          <p:cNvPicPr>
            <a:picLocks noChangeAspect="1"/>
          </p:cNvPicPr>
          <p:nvPr/>
        </p:nvPicPr>
        <p:blipFill rotWithShape="1">
          <a:blip r:embed="rId2"/>
          <a:srcRect t="939" r="2" b="32563"/>
          <a:stretch/>
        </p:blipFill>
        <p:spPr>
          <a:xfrm>
            <a:off x="5440264" y="1"/>
            <a:ext cx="6994624" cy="6994525"/>
          </a:xfrm>
          <a:prstGeom prst="rect">
            <a:avLst/>
          </a:prstGeom>
          <a:noFill/>
        </p:spPr>
      </p:pic>
    </p:spTree>
    <p:extLst>
      <p:ext uri="{BB962C8B-B14F-4D97-AF65-F5344CB8AC3E}">
        <p14:creationId xmlns:p14="http://schemas.microsoft.com/office/powerpoint/2010/main" val="5343326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93EF-0AA3-C316-FCF1-41532B59A52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8200314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1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1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1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2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2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3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3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3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3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3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3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3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3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3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3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3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3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3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3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3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3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3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3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3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3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3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3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14.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7.xml><?xml version="1.0" encoding="utf-8"?>
<a:theme xmlns:a="http://schemas.openxmlformats.org/drawingml/2006/main" name="1_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807E26-D60A-4BC0-9B6B-FF21DEC2B07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4487</TotalTime>
  <Words>7390</Words>
  <Application>Microsoft Office PowerPoint</Application>
  <PresentationFormat>Custom</PresentationFormat>
  <Paragraphs>1506</Paragraphs>
  <Slides>105</Slides>
  <Notes>61</Notes>
  <HiddenSlides>6</HiddenSlides>
  <MMClips>0</MMClips>
  <ScaleCrop>false</ScaleCrop>
  <HeadingPairs>
    <vt:vector size="8" baseType="variant">
      <vt:variant>
        <vt:lpstr>Fonts Used</vt:lpstr>
      </vt:variant>
      <vt:variant>
        <vt:i4>19</vt:i4>
      </vt:variant>
      <vt:variant>
        <vt:lpstr>Theme</vt:lpstr>
      </vt:variant>
      <vt:variant>
        <vt:i4>19</vt:i4>
      </vt:variant>
      <vt:variant>
        <vt:lpstr>Embedded OLE Servers</vt:lpstr>
      </vt:variant>
      <vt:variant>
        <vt:i4>1</vt:i4>
      </vt:variant>
      <vt:variant>
        <vt:lpstr>Slide Titles</vt:lpstr>
      </vt:variant>
      <vt:variant>
        <vt:i4>105</vt:i4>
      </vt:variant>
    </vt:vector>
  </HeadingPairs>
  <TitlesOfParts>
    <vt:vector size="144" baseType="lpstr">
      <vt:lpstr>-apple-system</vt:lpstr>
      <vt:lpstr>Aptos</vt:lpstr>
      <vt:lpstr>Aptos Display</vt:lpstr>
      <vt:lpstr>Arial</vt:lpstr>
      <vt:lpstr>Calibri</vt:lpstr>
      <vt:lpstr>Calibri Light</vt:lpstr>
      <vt:lpstr>Consolas</vt:lpstr>
      <vt:lpstr>Franklin Gothic Medium Cond</vt:lpstr>
      <vt:lpstr>Nexa Heavy</vt:lpstr>
      <vt:lpstr>Segoe UI</vt:lpstr>
      <vt:lpstr>Segoe UI Black</vt:lpstr>
      <vt:lpstr>Segoe UI Bold</vt:lpstr>
      <vt:lpstr>Segoe UI Light</vt:lpstr>
      <vt:lpstr>Segoe UI Semibold</vt:lpstr>
      <vt:lpstr>Segoe UI Semilight</vt:lpstr>
      <vt:lpstr>SegoeUI</vt:lpstr>
      <vt:lpstr>Times New Roman</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PowerPlatform_Toolkit_Blue</vt:lpstr>
      <vt:lpstr>Section Title Slides</vt:lpstr>
      <vt:lpstr>Office Theme</vt:lpstr>
      <vt:lpstr>2_BA PowerPlatofrm Template Lines 090220</vt:lpstr>
      <vt:lpstr>1_Section Title Slides</vt:lpstr>
      <vt:lpstr>2_Office Theme</vt:lpstr>
      <vt:lpstr>Microsoft Build 16:9 Template Dark</vt:lpstr>
      <vt:lpstr>Bitmap Image</vt:lpstr>
      <vt:lpstr>Session resources</vt:lpstr>
      <vt:lpstr>All workshop materials available at: https://aka.ms/pbiworkshops  Folder: Day After Dashboard in a Day</vt:lpstr>
      <vt:lpstr>The Day After  Dashboard in a Day  with Microsoft Fabric</vt:lpstr>
      <vt:lpstr>PowerPoint Presentation</vt:lpstr>
      <vt:lpstr>PowerPoint Presentation</vt:lpstr>
      <vt:lpstr>PowerPoint Presentation</vt:lpstr>
      <vt:lpstr>PowerPoint Presentation</vt:lpstr>
      <vt:lpstr>Session Feedback Surveys</vt:lpstr>
      <vt:lpstr>PowerPoint Presentation</vt:lpstr>
      <vt:lpstr>Introducing Microsoft Fabric</vt:lpstr>
      <vt:lpstr>Microsoft Fabric does it all—in a unified solution</vt:lpstr>
      <vt:lpstr>Power BI  monthly active usage</vt:lpstr>
      <vt:lpstr>PowerPoint Presentation</vt:lpstr>
      <vt:lpstr>PowerPoint Presentation</vt:lpstr>
      <vt:lpstr>PowerPoint Presentation</vt:lpstr>
      <vt:lpstr>PowerPoint Presentation</vt:lpstr>
      <vt:lpstr>PowerPoint Presentation</vt:lpstr>
      <vt:lpstr>All materials available 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  Direct Lake Mode</vt:lpstr>
      <vt:lpstr>“Direct Query Mode”</vt:lpstr>
      <vt:lpstr>“Direct Query Mode”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 Types</vt:lpstr>
      <vt:lpstr>PowerPoint Presentation</vt:lpstr>
      <vt:lpstr>Power BI Desktop</vt:lpstr>
      <vt:lpstr>Power BI Report Builder</vt:lpstr>
      <vt:lpstr>Microsoft Excel</vt:lpstr>
      <vt:lpstr>PowerPoint Presentation</vt:lpstr>
      <vt:lpstr>We know it when we see it…</vt:lpstr>
      <vt:lpstr>We know it when we see it…</vt:lpstr>
      <vt:lpstr>We know it when we see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Super Users Power Platform Community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Alex Powers</cp:lastModifiedBy>
  <cp:revision>2</cp:revision>
  <dcterms:modified xsi:type="dcterms:W3CDTF">2023-10-03T23:03:27Z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